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5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 Schoots" initials="AS" lastIdx="1" clrIdx="0">
    <p:extLst>
      <p:ext uri="{19B8F6BF-5375-455C-9EA6-DF929625EA0E}">
        <p15:presenceInfo xmlns:p15="http://schemas.microsoft.com/office/powerpoint/2012/main" userId="669b89a0fd112b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8-01T13:49:40.602" idx="1">
    <p:pos x="10" y="10"/>
    <p:text/>
    <p:extLst>
      <p:ext uri="{C676402C-5697-4E1C-873F-D02D1690AC5C}">
        <p15:threadingInfo xmlns:p15="http://schemas.microsoft.com/office/powerpoint/2012/main" timeZoneBias="-120"/>
      </p:ext>
    </p:extLst>
  </p:cm>
</p:cmLst>
</file>

<file path=ppt/diagrams/_rels/data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 Id="rId4" Type="http://schemas.openxmlformats.org/officeDocument/2006/relationships/image" Target="../media/image2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 Id="rId4"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D5754E-463D-42D6-BAA2-4C601EC093CE}"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nl-NL"/>
        </a:p>
      </dgm:t>
    </dgm:pt>
    <dgm:pt modelId="{88D78404-A5E6-4F3F-926B-4A885443372F}">
      <dgm:prSet phldrT="[Tekst]"/>
      <dgm:spPr/>
      <dgm:t>
        <a:bodyPr/>
        <a:lstStyle/>
        <a:p>
          <a:r>
            <a:rPr lang="nl-NL" dirty="0"/>
            <a:t>Oorzaak</a:t>
          </a:r>
        </a:p>
      </dgm:t>
    </dgm:pt>
    <dgm:pt modelId="{2255E61C-F2B0-4BCD-9F36-4EFBE12432EF}" type="parTrans" cxnId="{F349CF2B-0038-4A64-9E94-7FC6FD7CEF97}">
      <dgm:prSet/>
      <dgm:spPr/>
      <dgm:t>
        <a:bodyPr/>
        <a:lstStyle/>
        <a:p>
          <a:endParaRPr lang="nl-NL"/>
        </a:p>
      </dgm:t>
    </dgm:pt>
    <dgm:pt modelId="{F8200D69-08C7-422A-B23B-16C9A71902C5}" type="sibTrans" cxnId="{F349CF2B-0038-4A64-9E94-7FC6FD7CEF97}">
      <dgm:prSet/>
      <dgm:spPr/>
      <dgm:t>
        <a:bodyPr/>
        <a:lstStyle/>
        <a:p>
          <a:endParaRPr lang="nl-NL"/>
        </a:p>
      </dgm:t>
    </dgm:pt>
    <dgm:pt modelId="{0101F46E-BC29-4B9B-84A4-4F924FCC7A91}">
      <dgm:prSet phldrT="[Tekst]"/>
      <dgm:spPr/>
      <dgm:t>
        <a:bodyPr/>
        <a:lstStyle/>
        <a:p>
          <a:r>
            <a:rPr lang="nl-NL" dirty="0"/>
            <a:t>Gevolg 1</a:t>
          </a:r>
        </a:p>
      </dgm:t>
    </dgm:pt>
    <dgm:pt modelId="{DED82E29-A134-4FF3-97A7-4DF77D1433AF}" type="parTrans" cxnId="{021B5CAA-09B8-43D3-B029-8241081C9F6D}">
      <dgm:prSet/>
      <dgm:spPr/>
      <dgm:t>
        <a:bodyPr/>
        <a:lstStyle/>
        <a:p>
          <a:endParaRPr lang="nl-NL"/>
        </a:p>
      </dgm:t>
    </dgm:pt>
    <dgm:pt modelId="{DBC65909-C288-49DC-B48D-CA5DE02FB3FD}" type="sibTrans" cxnId="{021B5CAA-09B8-43D3-B029-8241081C9F6D}">
      <dgm:prSet/>
      <dgm:spPr/>
      <dgm:t>
        <a:bodyPr/>
        <a:lstStyle/>
        <a:p>
          <a:endParaRPr lang="nl-NL"/>
        </a:p>
      </dgm:t>
    </dgm:pt>
    <dgm:pt modelId="{97545A3D-B23C-4D97-944C-20F75787A210}">
      <dgm:prSet phldrT="[Tekst]"/>
      <dgm:spPr/>
      <dgm:t>
        <a:bodyPr/>
        <a:lstStyle/>
        <a:p>
          <a:r>
            <a:rPr lang="nl-NL" dirty="0"/>
            <a:t>Gevolg 1.1</a:t>
          </a:r>
        </a:p>
      </dgm:t>
    </dgm:pt>
    <dgm:pt modelId="{30059A2B-DF52-4AAB-BEB7-2F4AADB9D6B8}" type="parTrans" cxnId="{51D35FFD-3FED-4729-84C3-8AD745D7E61C}">
      <dgm:prSet/>
      <dgm:spPr/>
      <dgm:t>
        <a:bodyPr/>
        <a:lstStyle/>
        <a:p>
          <a:endParaRPr lang="nl-NL"/>
        </a:p>
      </dgm:t>
    </dgm:pt>
    <dgm:pt modelId="{0F32E33D-1BFF-4517-9F7C-36C29E60F18E}" type="sibTrans" cxnId="{51D35FFD-3FED-4729-84C3-8AD745D7E61C}">
      <dgm:prSet/>
      <dgm:spPr/>
      <dgm:t>
        <a:bodyPr/>
        <a:lstStyle/>
        <a:p>
          <a:endParaRPr lang="nl-NL"/>
        </a:p>
      </dgm:t>
    </dgm:pt>
    <dgm:pt modelId="{CA3B00A6-88F5-44F4-A0DF-24FA46DA4AB4}">
      <dgm:prSet phldrT="[Tekst]"/>
      <dgm:spPr/>
      <dgm:t>
        <a:bodyPr/>
        <a:lstStyle/>
        <a:p>
          <a:r>
            <a:rPr lang="nl-NL" dirty="0"/>
            <a:t>Gevolg 1.2</a:t>
          </a:r>
        </a:p>
      </dgm:t>
    </dgm:pt>
    <dgm:pt modelId="{87A14301-F346-426B-A212-01E58C87606F}" type="parTrans" cxnId="{1E52CA33-E02B-4406-A527-46C9909642B5}">
      <dgm:prSet/>
      <dgm:spPr/>
      <dgm:t>
        <a:bodyPr/>
        <a:lstStyle/>
        <a:p>
          <a:endParaRPr lang="nl-NL"/>
        </a:p>
      </dgm:t>
    </dgm:pt>
    <dgm:pt modelId="{32284719-172E-4027-B7A8-743C1A530242}" type="sibTrans" cxnId="{1E52CA33-E02B-4406-A527-46C9909642B5}">
      <dgm:prSet/>
      <dgm:spPr/>
      <dgm:t>
        <a:bodyPr/>
        <a:lstStyle/>
        <a:p>
          <a:endParaRPr lang="nl-NL"/>
        </a:p>
      </dgm:t>
    </dgm:pt>
    <dgm:pt modelId="{9BCBB425-E1F8-4B47-B492-413A30B35AD9}">
      <dgm:prSet phldrT="[Tekst]"/>
      <dgm:spPr/>
      <dgm:t>
        <a:bodyPr/>
        <a:lstStyle/>
        <a:p>
          <a:r>
            <a:rPr lang="nl-NL" dirty="0"/>
            <a:t>Gevolg 2 </a:t>
          </a:r>
        </a:p>
      </dgm:t>
    </dgm:pt>
    <dgm:pt modelId="{BF66B396-F5A3-49F3-AB69-455F5BFB6F2E}" type="parTrans" cxnId="{7A6D9D7F-EF56-4A77-AD06-2A2C5F12878F}">
      <dgm:prSet/>
      <dgm:spPr/>
      <dgm:t>
        <a:bodyPr/>
        <a:lstStyle/>
        <a:p>
          <a:endParaRPr lang="nl-NL"/>
        </a:p>
      </dgm:t>
    </dgm:pt>
    <dgm:pt modelId="{818D3A7A-2CDA-4188-BBCC-F9315F9D078E}" type="sibTrans" cxnId="{7A6D9D7F-EF56-4A77-AD06-2A2C5F12878F}">
      <dgm:prSet/>
      <dgm:spPr/>
      <dgm:t>
        <a:bodyPr/>
        <a:lstStyle/>
        <a:p>
          <a:endParaRPr lang="nl-NL"/>
        </a:p>
      </dgm:t>
    </dgm:pt>
    <dgm:pt modelId="{E42591C6-E24C-4049-AFEF-DE09C9350BAF}">
      <dgm:prSet phldrT="[Tekst]"/>
      <dgm:spPr/>
      <dgm:t>
        <a:bodyPr/>
        <a:lstStyle/>
        <a:p>
          <a:r>
            <a:rPr lang="nl-NL" dirty="0"/>
            <a:t>Gevolg 2.1</a:t>
          </a:r>
        </a:p>
      </dgm:t>
    </dgm:pt>
    <dgm:pt modelId="{3A52CAD2-1252-44CB-A537-F27369E67132}" type="parTrans" cxnId="{7E7EF33F-4508-495B-AA84-FAEBC1775076}">
      <dgm:prSet/>
      <dgm:spPr/>
      <dgm:t>
        <a:bodyPr/>
        <a:lstStyle/>
        <a:p>
          <a:endParaRPr lang="nl-NL"/>
        </a:p>
      </dgm:t>
    </dgm:pt>
    <dgm:pt modelId="{8704FE23-01E7-48E4-BA1F-28421BBA6F40}" type="sibTrans" cxnId="{7E7EF33F-4508-495B-AA84-FAEBC1775076}">
      <dgm:prSet/>
      <dgm:spPr/>
      <dgm:t>
        <a:bodyPr/>
        <a:lstStyle/>
        <a:p>
          <a:endParaRPr lang="nl-NL"/>
        </a:p>
      </dgm:t>
    </dgm:pt>
    <dgm:pt modelId="{F1D57D65-71E4-4386-9556-0CDF7EBEDB20}" type="pres">
      <dgm:prSet presAssocID="{9ED5754E-463D-42D6-BAA2-4C601EC093CE}" presName="Name0" presStyleCnt="0">
        <dgm:presLayoutVars>
          <dgm:chPref val="1"/>
          <dgm:dir/>
          <dgm:animOne val="branch"/>
          <dgm:animLvl val="lvl"/>
          <dgm:resizeHandles/>
        </dgm:presLayoutVars>
      </dgm:prSet>
      <dgm:spPr/>
    </dgm:pt>
    <dgm:pt modelId="{FD8319BE-4D32-4A5F-82D3-343F5D63A6AE}" type="pres">
      <dgm:prSet presAssocID="{88D78404-A5E6-4F3F-926B-4A885443372F}" presName="vertOne" presStyleCnt="0"/>
      <dgm:spPr/>
    </dgm:pt>
    <dgm:pt modelId="{EF3D6615-BAC2-41A5-8B03-6C332F3F4CAB}" type="pres">
      <dgm:prSet presAssocID="{88D78404-A5E6-4F3F-926B-4A885443372F}" presName="txOne" presStyleLbl="node0" presStyleIdx="0" presStyleCnt="1">
        <dgm:presLayoutVars>
          <dgm:chPref val="3"/>
        </dgm:presLayoutVars>
      </dgm:prSet>
      <dgm:spPr/>
    </dgm:pt>
    <dgm:pt modelId="{63DE477B-C48F-420B-9F04-E30FF9FA0455}" type="pres">
      <dgm:prSet presAssocID="{88D78404-A5E6-4F3F-926B-4A885443372F}" presName="parTransOne" presStyleCnt="0"/>
      <dgm:spPr/>
    </dgm:pt>
    <dgm:pt modelId="{246713E8-7124-42CD-9935-663630FD0022}" type="pres">
      <dgm:prSet presAssocID="{88D78404-A5E6-4F3F-926B-4A885443372F}" presName="horzOne" presStyleCnt="0"/>
      <dgm:spPr/>
    </dgm:pt>
    <dgm:pt modelId="{F8C3F406-8A78-4083-BEAC-59EA092DE78A}" type="pres">
      <dgm:prSet presAssocID="{0101F46E-BC29-4B9B-84A4-4F924FCC7A91}" presName="vertTwo" presStyleCnt="0"/>
      <dgm:spPr/>
    </dgm:pt>
    <dgm:pt modelId="{0A0A297F-E8A7-4D44-BE91-59DF28CD2ABA}" type="pres">
      <dgm:prSet presAssocID="{0101F46E-BC29-4B9B-84A4-4F924FCC7A91}" presName="txTwo" presStyleLbl="node2" presStyleIdx="0" presStyleCnt="2">
        <dgm:presLayoutVars>
          <dgm:chPref val="3"/>
        </dgm:presLayoutVars>
      </dgm:prSet>
      <dgm:spPr/>
    </dgm:pt>
    <dgm:pt modelId="{94F88DC6-FAFB-44AE-8D41-7FF7310EA723}" type="pres">
      <dgm:prSet presAssocID="{0101F46E-BC29-4B9B-84A4-4F924FCC7A91}" presName="parTransTwo" presStyleCnt="0"/>
      <dgm:spPr/>
    </dgm:pt>
    <dgm:pt modelId="{9EE25468-97CF-4194-AA15-9DE51B318207}" type="pres">
      <dgm:prSet presAssocID="{0101F46E-BC29-4B9B-84A4-4F924FCC7A91}" presName="horzTwo" presStyleCnt="0"/>
      <dgm:spPr/>
    </dgm:pt>
    <dgm:pt modelId="{D888B676-E35C-4590-BAEC-A4C48487E9D1}" type="pres">
      <dgm:prSet presAssocID="{97545A3D-B23C-4D97-944C-20F75787A210}" presName="vertThree" presStyleCnt="0"/>
      <dgm:spPr/>
    </dgm:pt>
    <dgm:pt modelId="{AF3349D3-4E5A-46C4-917B-E33FD8CBA1FB}" type="pres">
      <dgm:prSet presAssocID="{97545A3D-B23C-4D97-944C-20F75787A210}" presName="txThree" presStyleLbl="node3" presStyleIdx="0" presStyleCnt="3">
        <dgm:presLayoutVars>
          <dgm:chPref val="3"/>
        </dgm:presLayoutVars>
      </dgm:prSet>
      <dgm:spPr/>
    </dgm:pt>
    <dgm:pt modelId="{D0694335-060A-4E3B-B2E8-085A20747AB4}" type="pres">
      <dgm:prSet presAssocID="{97545A3D-B23C-4D97-944C-20F75787A210}" presName="horzThree" presStyleCnt="0"/>
      <dgm:spPr/>
    </dgm:pt>
    <dgm:pt modelId="{A4A34480-39CA-45D2-B9E1-438889ED101A}" type="pres">
      <dgm:prSet presAssocID="{0F32E33D-1BFF-4517-9F7C-36C29E60F18E}" presName="sibSpaceThree" presStyleCnt="0"/>
      <dgm:spPr/>
    </dgm:pt>
    <dgm:pt modelId="{7E7E51F1-A678-49EC-B8A1-F8156339CD7B}" type="pres">
      <dgm:prSet presAssocID="{CA3B00A6-88F5-44F4-A0DF-24FA46DA4AB4}" presName="vertThree" presStyleCnt="0"/>
      <dgm:spPr/>
    </dgm:pt>
    <dgm:pt modelId="{117B3035-E26C-4DF8-AAAD-04BAD47F2DA6}" type="pres">
      <dgm:prSet presAssocID="{CA3B00A6-88F5-44F4-A0DF-24FA46DA4AB4}" presName="txThree" presStyleLbl="node3" presStyleIdx="1" presStyleCnt="3">
        <dgm:presLayoutVars>
          <dgm:chPref val="3"/>
        </dgm:presLayoutVars>
      </dgm:prSet>
      <dgm:spPr/>
    </dgm:pt>
    <dgm:pt modelId="{8504FF2C-2D6E-448D-814D-A8B59E0DE688}" type="pres">
      <dgm:prSet presAssocID="{CA3B00A6-88F5-44F4-A0DF-24FA46DA4AB4}" presName="horzThree" presStyleCnt="0"/>
      <dgm:spPr/>
    </dgm:pt>
    <dgm:pt modelId="{14EA468A-76AB-4899-97AF-927141DCD6D7}" type="pres">
      <dgm:prSet presAssocID="{DBC65909-C288-49DC-B48D-CA5DE02FB3FD}" presName="sibSpaceTwo" presStyleCnt="0"/>
      <dgm:spPr/>
    </dgm:pt>
    <dgm:pt modelId="{6B8F4B34-9319-4E08-935A-332188D7DBCD}" type="pres">
      <dgm:prSet presAssocID="{9BCBB425-E1F8-4B47-B492-413A30B35AD9}" presName="vertTwo" presStyleCnt="0"/>
      <dgm:spPr/>
    </dgm:pt>
    <dgm:pt modelId="{C05BB531-D8B4-4D14-8032-B42D3D811F73}" type="pres">
      <dgm:prSet presAssocID="{9BCBB425-E1F8-4B47-B492-413A30B35AD9}" presName="txTwo" presStyleLbl="node2" presStyleIdx="1" presStyleCnt="2">
        <dgm:presLayoutVars>
          <dgm:chPref val="3"/>
        </dgm:presLayoutVars>
      </dgm:prSet>
      <dgm:spPr/>
    </dgm:pt>
    <dgm:pt modelId="{211FA488-EDC3-4994-B8AB-0F4F5E5D55B6}" type="pres">
      <dgm:prSet presAssocID="{9BCBB425-E1F8-4B47-B492-413A30B35AD9}" presName="parTransTwo" presStyleCnt="0"/>
      <dgm:spPr/>
    </dgm:pt>
    <dgm:pt modelId="{B6358D77-183E-432B-A701-6F53DE4D318A}" type="pres">
      <dgm:prSet presAssocID="{9BCBB425-E1F8-4B47-B492-413A30B35AD9}" presName="horzTwo" presStyleCnt="0"/>
      <dgm:spPr/>
    </dgm:pt>
    <dgm:pt modelId="{5AC37F3D-72D4-4FD2-B8AC-8397846DA5B7}" type="pres">
      <dgm:prSet presAssocID="{E42591C6-E24C-4049-AFEF-DE09C9350BAF}" presName="vertThree" presStyleCnt="0"/>
      <dgm:spPr/>
    </dgm:pt>
    <dgm:pt modelId="{9743F6E2-5D30-495C-9D88-54DBE3A95256}" type="pres">
      <dgm:prSet presAssocID="{E42591C6-E24C-4049-AFEF-DE09C9350BAF}" presName="txThree" presStyleLbl="node3" presStyleIdx="2" presStyleCnt="3">
        <dgm:presLayoutVars>
          <dgm:chPref val="3"/>
        </dgm:presLayoutVars>
      </dgm:prSet>
      <dgm:spPr/>
    </dgm:pt>
    <dgm:pt modelId="{5FE0B9C1-E574-497A-AA25-2FFC485980FA}" type="pres">
      <dgm:prSet presAssocID="{E42591C6-E24C-4049-AFEF-DE09C9350BAF}" presName="horzThree" presStyleCnt="0"/>
      <dgm:spPr/>
    </dgm:pt>
  </dgm:ptLst>
  <dgm:cxnLst>
    <dgm:cxn modelId="{51D35FFD-3FED-4729-84C3-8AD745D7E61C}" srcId="{0101F46E-BC29-4B9B-84A4-4F924FCC7A91}" destId="{97545A3D-B23C-4D97-944C-20F75787A210}" srcOrd="0" destOrd="0" parTransId="{30059A2B-DF52-4AAB-BEB7-2F4AADB9D6B8}" sibTransId="{0F32E33D-1BFF-4517-9F7C-36C29E60F18E}"/>
    <dgm:cxn modelId="{C7162B83-BD78-4B56-ABE5-7D98E90F9DB2}" type="presOf" srcId="{9BCBB425-E1F8-4B47-B492-413A30B35AD9}" destId="{C05BB531-D8B4-4D14-8032-B42D3D811F73}" srcOrd="0" destOrd="0" presId="urn:microsoft.com/office/officeart/2005/8/layout/hierarchy4"/>
    <dgm:cxn modelId="{7A6D9D7F-EF56-4A77-AD06-2A2C5F12878F}" srcId="{88D78404-A5E6-4F3F-926B-4A885443372F}" destId="{9BCBB425-E1F8-4B47-B492-413A30B35AD9}" srcOrd="1" destOrd="0" parTransId="{BF66B396-F5A3-49F3-AB69-455F5BFB6F2E}" sibTransId="{818D3A7A-2CDA-4188-BBCC-F9315F9D078E}"/>
    <dgm:cxn modelId="{078D7906-98B9-4C53-A839-A436D772058A}" type="presOf" srcId="{0101F46E-BC29-4B9B-84A4-4F924FCC7A91}" destId="{0A0A297F-E8A7-4D44-BE91-59DF28CD2ABA}" srcOrd="0" destOrd="0" presId="urn:microsoft.com/office/officeart/2005/8/layout/hierarchy4"/>
    <dgm:cxn modelId="{8128EB6E-903A-4B90-BE69-EE85151ECC8E}" type="presOf" srcId="{9ED5754E-463D-42D6-BAA2-4C601EC093CE}" destId="{F1D57D65-71E4-4386-9556-0CDF7EBEDB20}" srcOrd="0" destOrd="0" presId="urn:microsoft.com/office/officeart/2005/8/layout/hierarchy4"/>
    <dgm:cxn modelId="{7E7EF33F-4508-495B-AA84-FAEBC1775076}" srcId="{9BCBB425-E1F8-4B47-B492-413A30B35AD9}" destId="{E42591C6-E24C-4049-AFEF-DE09C9350BAF}" srcOrd="0" destOrd="0" parTransId="{3A52CAD2-1252-44CB-A537-F27369E67132}" sibTransId="{8704FE23-01E7-48E4-BA1F-28421BBA6F40}"/>
    <dgm:cxn modelId="{EE940084-50F2-4C18-8236-B8187888B165}" type="presOf" srcId="{88D78404-A5E6-4F3F-926B-4A885443372F}" destId="{EF3D6615-BAC2-41A5-8B03-6C332F3F4CAB}" srcOrd="0" destOrd="0" presId="urn:microsoft.com/office/officeart/2005/8/layout/hierarchy4"/>
    <dgm:cxn modelId="{9AF0BB19-2EE1-4C6D-A2C6-C7CAF15991AA}" type="presOf" srcId="{CA3B00A6-88F5-44F4-A0DF-24FA46DA4AB4}" destId="{117B3035-E26C-4DF8-AAAD-04BAD47F2DA6}" srcOrd="0" destOrd="0" presId="urn:microsoft.com/office/officeart/2005/8/layout/hierarchy4"/>
    <dgm:cxn modelId="{021B5CAA-09B8-43D3-B029-8241081C9F6D}" srcId="{88D78404-A5E6-4F3F-926B-4A885443372F}" destId="{0101F46E-BC29-4B9B-84A4-4F924FCC7A91}" srcOrd="0" destOrd="0" parTransId="{DED82E29-A134-4FF3-97A7-4DF77D1433AF}" sibTransId="{DBC65909-C288-49DC-B48D-CA5DE02FB3FD}"/>
    <dgm:cxn modelId="{1E52CA33-E02B-4406-A527-46C9909642B5}" srcId="{0101F46E-BC29-4B9B-84A4-4F924FCC7A91}" destId="{CA3B00A6-88F5-44F4-A0DF-24FA46DA4AB4}" srcOrd="1" destOrd="0" parTransId="{87A14301-F346-426B-A212-01E58C87606F}" sibTransId="{32284719-172E-4027-B7A8-743C1A530242}"/>
    <dgm:cxn modelId="{5EA7F02C-E9BE-46CE-9AD4-596BA8071C4D}" type="presOf" srcId="{E42591C6-E24C-4049-AFEF-DE09C9350BAF}" destId="{9743F6E2-5D30-495C-9D88-54DBE3A95256}" srcOrd="0" destOrd="0" presId="urn:microsoft.com/office/officeart/2005/8/layout/hierarchy4"/>
    <dgm:cxn modelId="{2C8F8785-7FDC-4FA0-B051-B70623D6D0C8}" type="presOf" srcId="{97545A3D-B23C-4D97-944C-20F75787A210}" destId="{AF3349D3-4E5A-46C4-917B-E33FD8CBA1FB}" srcOrd="0" destOrd="0" presId="urn:microsoft.com/office/officeart/2005/8/layout/hierarchy4"/>
    <dgm:cxn modelId="{F349CF2B-0038-4A64-9E94-7FC6FD7CEF97}" srcId="{9ED5754E-463D-42D6-BAA2-4C601EC093CE}" destId="{88D78404-A5E6-4F3F-926B-4A885443372F}" srcOrd="0" destOrd="0" parTransId="{2255E61C-F2B0-4BCD-9F36-4EFBE12432EF}" sibTransId="{F8200D69-08C7-422A-B23B-16C9A71902C5}"/>
    <dgm:cxn modelId="{437E5ECC-312B-46DE-8ECA-D508EC6F8FFA}" type="presParOf" srcId="{F1D57D65-71E4-4386-9556-0CDF7EBEDB20}" destId="{FD8319BE-4D32-4A5F-82D3-343F5D63A6AE}" srcOrd="0" destOrd="0" presId="urn:microsoft.com/office/officeart/2005/8/layout/hierarchy4"/>
    <dgm:cxn modelId="{3F8FC715-1414-4F5C-B28C-78F68405E27A}" type="presParOf" srcId="{FD8319BE-4D32-4A5F-82D3-343F5D63A6AE}" destId="{EF3D6615-BAC2-41A5-8B03-6C332F3F4CAB}" srcOrd="0" destOrd="0" presId="urn:microsoft.com/office/officeart/2005/8/layout/hierarchy4"/>
    <dgm:cxn modelId="{83589929-7548-4478-AB0E-F3577498BCC6}" type="presParOf" srcId="{FD8319BE-4D32-4A5F-82D3-343F5D63A6AE}" destId="{63DE477B-C48F-420B-9F04-E30FF9FA0455}" srcOrd="1" destOrd="0" presId="urn:microsoft.com/office/officeart/2005/8/layout/hierarchy4"/>
    <dgm:cxn modelId="{CC032EAF-75D3-4F64-AC7B-CDE09BF04819}" type="presParOf" srcId="{FD8319BE-4D32-4A5F-82D3-343F5D63A6AE}" destId="{246713E8-7124-42CD-9935-663630FD0022}" srcOrd="2" destOrd="0" presId="urn:microsoft.com/office/officeart/2005/8/layout/hierarchy4"/>
    <dgm:cxn modelId="{CA1493B8-F896-498B-A2C1-2DD143429ACF}" type="presParOf" srcId="{246713E8-7124-42CD-9935-663630FD0022}" destId="{F8C3F406-8A78-4083-BEAC-59EA092DE78A}" srcOrd="0" destOrd="0" presId="urn:microsoft.com/office/officeart/2005/8/layout/hierarchy4"/>
    <dgm:cxn modelId="{1A1B625E-FB9F-4CE5-BF91-4FB66A4BF9BD}" type="presParOf" srcId="{F8C3F406-8A78-4083-BEAC-59EA092DE78A}" destId="{0A0A297F-E8A7-4D44-BE91-59DF28CD2ABA}" srcOrd="0" destOrd="0" presId="urn:microsoft.com/office/officeart/2005/8/layout/hierarchy4"/>
    <dgm:cxn modelId="{37CDEB49-10AE-4FBC-A877-FD2258D9A97F}" type="presParOf" srcId="{F8C3F406-8A78-4083-BEAC-59EA092DE78A}" destId="{94F88DC6-FAFB-44AE-8D41-7FF7310EA723}" srcOrd="1" destOrd="0" presId="urn:microsoft.com/office/officeart/2005/8/layout/hierarchy4"/>
    <dgm:cxn modelId="{8BACE0FA-6225-4B94-AB00-F172CB8B8D87}" type="presParOf" srcId="{F8C3F406-8A78-4083-BEAC-59EA092DE78A}" destId="{9EE25468-97CF-4194-AA15-9DE51B318207}" srcOrd="2" destOrd="0" presId="urn:microsoft.com/office/officeart/2005/8/layout/hierarchy4"/>
    <dgm:cxn modelId="{40962F0C-CFD6-4E55-9E38-FCEFF5FDF9B4}" type="presParOf" srcId="{9EE25468-97CF-4194-AA15-9DE51B318207}" destId="{D888B676-E35C-4590-BAEC-A4C48487E9D1}" srcOrd="0" destOrd="0" presId="urn:microsoft.com/office/officeart/2005/8/layout/hierarchy4"/>
    <dgm:cxn modelId="{06685CAC-0402-453F-9ADD-7B9F76326C73}" type="presParOf" srcId="{D888B676-E35C-4590-BAEC-A4C48487E9D1}" destId="{AF3349D3-4E5A-46C4-917B-E33FD8CBA1FB}" srcOrd="0" destOrd="0" presId="urn:microsoft.com/office/officeart/2005/8/layout/hierarchy4"/>
    <dgm:cxn modelId="{22C9ECAD-05CB-4A46-9C07-4F0901508116}" type="presParOf" srcId="{D888B676-E35C-4590-BAEC-A4C48487E9D1}" destId="{D0694335-060A-4E3B-B2E8-085A20747AB4}" srcOrd="1" destOrd="0" presId="urn:microsoft.com/office/officeart/2005/8/layout/hierarchy4"/>
    <dgm:cxn modelId="{EBA49C30-7BFA-4A61-9C4F-8F0E186F1C79}" type="presParOf" srcId="{9EE25468-97CF-4194-AA15-9DE51B318207}" destId="{A4A34480-39CA-45D2-B9E1-438889ED101A}" srcOrd="1" destOrd="0" presId="urn:microsoft.com/office/officeart/2005/8/layout/hierarchy4"/>
    <dgm:cxn modelId="{B9BA10BF-268D-431F-A90A-A291C7A95B6F}" type="presParOf" srcId="{9EE25468-97CF-4194-AA15-9DE51B318207}" destId="{7E7E51F1-A678-49EC-B8A1-F8156339CD7B}" srcOrd="2" destOrd="0" presId="urn:microsoft.com/office/officeart/2005/8/layout/hierarchy4"/>
    <dgm:cxn modelId="{804E3E16-94A7-4C43-9743-49DEF0AC5A14}" type="presParOf" srcId="{7E7E51F1-A678-49EC-B8A1-F8156339CD7B}" destId="{117B3035-E26C-4DF8-AAAD-04BAD47F2DA6}" srcOrd="0" destOrd="0" presId="urn:microsoft.com/office/officeart/2005/8/layout/hierarchy4"/>
    <dgm:cxn modelId="{16883021-1692-409B-AB55-249732CAAC75}" type="presParOf" srcId="{7E7E51F1-A678-49EC-B8A1-F8156339CD7B}" destId="{8504FF2C-2D6E-448D-814D-A8B59E0DE688}" srcOrd="1" destOrd="0" presId="urn:microsoft.com/office/officeart/2005/8/layout/hierarchy4"/>
    <dgm:cxn modelId="{1E2B3702-F5BC-4A56-B9FF-0CEB26DF8C8B}" type="presParOf" srcId="{246713E8-7124-42CD-9935-663630FD0022}" destId="{14EA468A-76AB-4899-97AF-927141DCD6D7}" srcOrd="1" destOrd="0" presId="urn:microsoft.com/office/officeart/2005/8/layout/hierarchy4"/>
    <dgm:cxn modelId="{6E427D80-9A2C-40BF-B3CC-3A4DC3B5B6AF}" type="presParOf" srcId="{246713E8-7124-42CD-9935-663630FD0022}" destId="{6B8F4B34-9319-4E08-935A-332188D7DBCD}" srcOrd="2" destOrd="0" presId="urn:microsoft.com/office/officeart/2005/8/layout/hierarchy4"/>
    <dgm:cxn modelId="{AD628E4E-1D70-48E4-B587-8A8C9754D5F3}" type="presParOf" srcId="{6B8F4B34-9319-4E08-935A-332188D7DBCD}" destId="{C05BB531-D8B4-4D14-8032-B42D3D811F73}" srcOrd="0" destOrd="0" presId="urn:microsoft.com/office/officeart/2005/8/layout/hierarchy4"/>
    <dgm:cxn modelId="{640F0198-931F-4857-BF6E-437FE6F6E14F}" type="presParOf" srcId="{6B8F4B34-9319-4E08-935A-332188D7DBCD}" destId="{211FA488-EDC3-4994-B8AB-0F4F5E5D55B6}" srcOrd="1" destOrd="0" presId="urn:microsoft.com/office/officeart/2005/8/layout/hierarchy4"/>
    <dgm:cxn modelId="{D783EB51-6248-4E53-A474-2A380DB5C33F}" type="presParOf" srcId="{6B8F4B34-9319-4E08-935A-332188D7DBCD}" destId="{B6358D77-183E-432B-A701-6F53DE4D318A}" srcOrd="2" destOrd="0" presId="urn:microsoft.com/office/officeart/2005/8/layout/hierarchy4"/>
    <dgm:cxn modelId="{B3A5270D-36AE-48C3-B843-35380D02A206}" type="presParOf" srcId="{B6358D77-183E-432B-A701-6F53DE4D318A}" destId="{5AC37F3D-72D4-4FD2-B8AC-8397846DA5B7}" srcOrd="0" destOrd="0" presId="urn:microsoft.com/office/officeart/2005/8/layout/hierarchy4"/>
    <dgm:cxn modelId="{237AE7F1-E851-4B17-AB06-3587C484311C}" type="presParOf" srcId="{5AC37F3D-72D4-4FD2-B8AC-8397846DA5B7}" destId="{9743F6E2-5D30-495C-9D88-54DBE3A95256}" srcOrd="0" destOrd="0" presId="urn:microsoft.com/office/officeart/2005/8/layout/hierarchy4"/>
    <dgm:cxn modelId="{289E300E-E63D-44EA-AF85-5719C949D219}" type="presParOf" srcId="{5AC37F3D-72D4-4FD2-B8AC-8397846DA5B7}" destId="{5FE0B9C1-E574-497A-AA25-2FFC485980F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0C1D5F-2617-4A20-A099-CA4040B4D1F3}"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nl-NL"/>
        </a:p>
      </dgm:t>
    </dgm:pt>
    <dgm:pt modelId="{B1D6AA6B-8889-43AC-82D2-CB5EDD03069A}">
      <dgm:prSet phldrT="[Tekst]"/>
      <dgm:spPr/>
      <dgm:t>
        <a:bodyPr/>
        <a:lstStyle/>
        <a:p>
          <a:r>
            <a:rPr lang="nl-NL" dirty="0"/>
            <a:t>Tekst lezen</a:t>
          </a:r>
        </a:p>
      </dgm:t>
    </dgm:pt>
    <dgm:pt modelId="{82E1D140-4D4E-484C-9AFE-A82C4F8BB4B3}" type="parTrans" cxnId="{A6AC90DA-7D7B-417A-9FA1-4088F8C20E0D}">
      <dgm:prSet/>
      <dgm:spPr/>
      <dgm:t>
        <a:bodyPr/>
        <a:lstStyle/>
        <a:p>
          <a:endParaRPr lang="nl-NL"/>
        </a:p>
      </dgm:t>
    </dgm:pt>
    <dgm:pt modelId="{8A5DA346-17D1-47DD-8566-B0BCF57C94A0}" type="sibTrans" cxnId="{A6AC90DA-7D7B-417A-9FA1-4088F8C20E0D}">
      <dgm:prSet/>
      <dgm:spPr/>
      <dgm:t>
        <a:bodyPr/>
        <a:lstStyle/>
        <a:p>
          <a:endParaRPr lang="nl-NL"/>
        </a:p>
      </dgm:t>
    </dgm:pt>
    <dgm:pt modelId="{C9884208-42CE-493D-8802-7ED4EEA38FEB}">
      <dgm:prSet phldrT="[Tekst]"/>
      <dgm:spPr/>
      <dgm:t>
        <a:bodyPr/>
        <a:lstStyle/>
        <a:p>
          <a:r>
            <a:rPr lang="nl-NL" dirty="0"/>
            <a:t>Voor een eerste indruk.</a:t>
          </a:r>
        </a:p>
      </dgm:t>
    </dgm:pt>
    <dgm:pt modelId="{546D80EA-1416-4497-ACE7-5EAC04C70A78}" type="parTrans" cxnId="{67B02D74-E255-4747-BC8F-C15102192DB9}">
      <dgm:prSet/>
      <dgm:spPr/>
      <dgm:t>
        <a:bodyPr/>
        <a:lstStyle/>
        <a:p>
          <a:endParaRPr lang="nl-NL"/>
        </a:p>
      </dgm:t>
    </dgm:pt>
    <dgm:pt modelId="{274FE6D4-99AC-4FEF-AC6F-DE9117B997AB}" type="sibTrans" cxnId="{67B02D74-E255-4747-BC8F-C15102192DB9}">
      <dgm:prSet/>
      <dgm:spPr/>
      <dgm:t>
        <a:bodyPr/>
        <a:lstStyle/>
        <a:p>
          <a:endParaRPr lang="nl-NL"/>
        </a:p>
      </dgm:t>
    </dgm:pt>
    <dgm:pt modelId="{4A738412-CAAD-4D99-AE10-63F4CC1E88F5}">
      <dgm:prSet phldrT="[Tekst]"/>
      <dgm:spPr/>
      <dgm:t>
        <a:bodyPr/>
        <a:lstStyle/>
        <a:p>
          <a:r>
            <a:rPr lang="nl-NL" dirty="0"/>
            <a:t>Wat valt je op?</a:t>
          </a:r>
        </a:p>
      </dgm:t>
    </dgm:pt>
    <dgm:pt modelId="{0E129631-10D4-4BA6-9CDD-9ACF382963E5}" type="parTrans" cxnId="{AA223246-6320-4C5C-88B8-46EB505FF69F}">
      <dgm:prSet/>
      <dgm:spPr/>
      <dgm:t>
        <a:bodyPr/>
        <a:lstStyle/>
        <a:p>
          <a:endParaRPr lang="nl-NL"/>
        </a:p>
      </dgm:t>
    </dgm:pt>
    <dgm:pt modelId="{A8CEC084-D7F7-4AF6-AD91-0CC829A61CD1}" type="sibTrans" cxnId="{AA223246-6320-4C5C-88B8-46EB505FF69F}">
      <dgm:prSet/>
      <dgm:spPr/>
      <dgm:t>
        <a:bodyPr/>
        <a:lstStyle/>
        <a:p>
          <a:endParaRPr lang="nl-NL"/>
        </a:p>
      </dgm:t>
    </dgm:pt>
    <dgm:pt modelId="{2C00EC01-78A4-4F15-ACBC-8AC7A1418321}">
      <dgm:prSet phldrT="[Tekst]"/>
      <dgm:spPr/>
      <dgm:t>
        <a:bodyPr/>
        <a:lstStyle/>
        <a:p>
          <a:r>
            <a:rPr lang="nl-NL" dirty="0"/>
            <a:t>Vragen beantwoorden.</a:t>
          </a:r>
        </a:p>
      </dgm:t>
    </dgm:pt>
    <dgm:pt modelId="{B1797DC7-D0F0-47C9-8410-0AD61F4B2C29}" type="parTrans" cxnId="{A71526A9-C6CB-4A6E-8A8D-39BAF096D324}">
      <dgm:prSet/>
      <dgm:spPr/>
      <dgm:t>
        <a:bodyPr/>
        <a:lstStyle/>
        <a:p>
          <a:endParaRPr lang="nl-NL"/>
        </a:p>
      </dgm:t>
    </dgm:pt>
    <dgm:pt modelId="{BBEE3F72-5079-4579-91E1-BDCC2C9D6107}" type="sibTrans" cxnId="{A71526A9-C6CB-4A6E-8A8D-39BAF096D324}">
      <dgm:prSet/>
      <dgm:spPr/>
      <dgm:t>
        <a:bodyPr/>
        <a:lstStyle/>
        <a:p>
          <a:endParaRPr lang="nl-NL"/>
        </a:p>
      </dgm:t>
    </dgm:pt>
    <dgm:pt modelId="{43BD4592-49C0-4E47-84C6-CA4AEAAA9872}">
      <dgm:prSet phldrT="[Tekst]"/>
      <dgm:spPr/>
      <dgm:t>
        <a:bodyPr/>
        <a:lstStyle/>
        <a:p>
          <a:r>
            <a:rPr lang="nl-NL" dirty="0"/>
            <a:t>Tekst precies lezen.</a:t>
          </a:r>
        </a:p>
      </dgm:t>
    </dgm:pt>
    <dgm:pt modelId="{BE14C976-732C-4702-A702-0ABDACBB76A3}" type="parTrans" cxnId="{1A35E797-098B-4B35-9057-148F0A474196}">
      <dgm:prSet/>
      <dgm:spPr/>
      <dgm:t>
        <a:bodyPr/>
        <a:lstStyle/>
        <a:p>
          <a:endParaRPr lang="nl-NL"/>
        </a:p>
      </dgm:t>
    </dgm:pt>
    <dgm:pt modelId="{AE8CBCC2-C186-4FB6-AF22-F914438DC091}" type="sibTrans" cxnId="{1A35E797-098B-4B35-9057-148F0A474196}">
      <dgm:prSet/>
      <dgm:spPr/>
      <dgm:t>
        <a:bodyPr/>
        <a:lstStyle/>
        <a:p>
          <a:endParaRPr lang="nl-NL"/>
        </a:p>
      </dgm:t>
    </dgm:pt>
    <dgm:pt modelId="{FA729292-6410-488A-9A39-79A2B5E31836}">
      <dgm:prSet phldrT="[Tekst]"/>
      <dgm:spPr/>
      <dgm:t>
        <a:bodyPr/>
        <a:lstStyle/>
        <a:p>
          <a:r>
            <a:rPr lang="nl-NL" dirty="0"/>
            <a:t>Antwoorden in schrift/op laptop schrijven (opslaan).</a:t>
          </a:r>
        </a:p>
      </dgm:t>
    </dgm:pt>
    <dgm:pt modelId="{DE2E3ED0-93A0-40AD-8BD5-BBBB08C0E297}" type="parTrans" cxnId="{2E055727-F929-4CDE-89DF-8017F03BEA81}">
      <dgm:prSet/>
      <dgm:spPr/>
      <dgm:t>
        <a:bodyPr/>
        <a:lstStyle/>
        <a:p>
          <a:endParaRPr lang="nl-NL"/>
        </a:p>
      </dgm:t>
    </dgm:pt>
    <dgm:pt modelId="{63518179-48FF-460E-965C-A1088A69A166}" type="sibTrans" cxnId="{2E055727-F929-4CDE-89DF-8017F03BEA81}">
      <dgm:prSet/>
      <dgm:spPr/>
      <dgm:t>
        <a:bodyPr/>
        <a:lstStyle/>
        <a:p>
          <a:endParaRPr lang="nl-NL"/>
        </a:p>
      </dgm:t>
    </dgm:pt>
    <dgm:pt modelId="{4DF4F6F0-B575-4D3F-A6F4-3F0F9BBACC5D}">
      <dgm:prSet phldrT="[Tekst]"/>
      <dgm:spPr/>
      <dgm:t>
        <a:bodyPr/>
        <a:lstStyle/>
        <a:p>
          <a:r>
            <a:rPr lang="nl-NL" dirty="0"/>
            <a:t>Controleren</a:t>
          </a:r>
        </a:p>
      </dgm:t>
    </dgm:pt>
    <dgm:pt modelId="{58FDF895-6FD1-46E6-B618-BA9E9B84F593}" type="parTrans" cxnId="{FDFD8C67-146D-46FC-A37F-B418765CCB25}">
      <dgm:prSet/>
      <dgm:spPr/>
      <dgm:t>
        <a:bodyPr/>
        <a:lstStyle/>
        <a:p>
          <a:endParaRPr lang="nl-NL"/>
        </a:p>
      </dgm:t>
    </dgm:pt>
    <dgm:pt modelId="{92F67E70-7870-4E9B-94FA-26DDF4C5B486}" type="sibTrans" cxnId="{FDFD8C67-146D-46FC-A37F-B418765CCB25}">
      <dgm:prSet/>
      <dgm:spPr/>
      <dgm:t>
        <a:bodyPr/>
        <a:lstStyle/>
        <a:p>
          <a:endParaRPr lang="nl-NL"/>
        </a:p>
      </dgm:t>
    </dgm:pt>
    <dgm:pt modelId="{13D0350E-7FAF-4493-846E-B8378298E2FC}">
      <dgm:prSet phldrT="[Tekst]"/>
      <dgm:spPr/>
      <dgm:t>
        <a:bodyPr/>
        <a:lstStyle/>
        <a:p>
          <a:r>
            <a:rPr lang="nl-NL" dirty="0"/>
            <a:t>Heb je alle vragen beantwoord?</a:t>
          </a:r>
        </a:p>
      </dgm:t>
    </dgm:pt>
    <dgm:pt modelId="{E54E11A5-6F7C-400B-AF4E-D7AE2E228FDE}" type="parTrans" cxnId="{A9BED000-2DC8-4A09-A365-2A0561BAB2A1}">
      <dgm:prSet/>
      <dgm:spPr/>
      <dgm:t>
        <a:bodyPr/>
        <a:lstStyle/>
        <a:p>
          <a:endParaRPr lang="nl-NL"/>
        </a:p>
      </dgm:t>
    </dgm:pt>
    <dgm:pt modelId="{5AA45AA7-B3B8-4E52-8932-F3AADAFE898E}" type="sibTrans" cxnId="{A9BED000-2DC8-4A09-A365-2A0561BAB2A1}">
      <dgm:prSet/>
      <dgm:spPr/>
      <dgm:t>
        <a:bodyPr/>
        <a:lstStyle/>
        <a:p>
          <a:endParaRPr lang="nl-NL"/>
        </a:p>
      </dgm:t>
    </dgm:pt>
    <dgm:pt modelId="{47915343-676D-4D6A-989F-F9D6FE874CEE}">
      <dgm:prSet phldrT="[Tekst]"/>
      <dgm:spPr/>
      <dgm:t>
        <a:bodyPr/>
        <a:lstStyle/>
        <a:p>
          <a:r>
            <a:rPr lang="nl-NL" dirty="0"/>
            <a:t>Heb je zelf nog vragen?</a:t>
          </a:r>
        </a:p>
      </dgm:t>
    </dgm:pt>
    <dgm:pt modelId="{69D92141-0F04-4437-8ABF-8EDABDE27109}" type="parTrans" cxnId="{81E4C3C9-68A3-4DD8-9ADE-55FB03295ECD}">
      <dgm:prSet/>
      <dgm:spPr/>
      <dgm:t>
        <a:bodyPr/>
        <a:lstStyle/>
        <a:p>
          <a:endParaRPr lang="nl-NL"/>
        </a:p>
      </dgm:t>
    </dgm:pt>
    <dgm:pt modelId="{2C02B15A-653E-47EF-9ED4-2BBE608BA640}" type="sibTrans" cxnId="{81E4C3C9-68A3-4DD8-9ADE-55FB03295ECD}">
      <dgm:prSet/>
      <dgm:spPr/>
      <dgm:t>
        <a:bodyPr/>
        <a:lstStyle/>
        <a:p>
          <a:endParaRPr lang="nl-NL"/>
        </a:p>
      </dgm:t>
    </dgm:pt>
    <dgm:pt modelId="{2006BD70-15A8-4576-82E0-6BFB5832F130}" type="pres">
      <dgm:prSet presAssocID="{5D0C1D5F-2617-4A20-A099-CA4040B4D1F3}" presName="Name0" presStyleCnt="0">
        <dgm:presLayoutVars>
          <dgm:dir/>
          <dgm:resizeHandles val="exact"/>
        </dgm:presLayoutVars>
      </dgm:prSet>
      <dgm:spPr/>
    </dgm:pt>
    <dgm:pt modelId="{AA8F4BE4-BF23-46F0-82FE-9C0337D70ADB}" type="pres">
      <dgm:prSet presAssocID="{B1D6AA6B-8889-43AC-82D2-CB5EDD03069A}" presName="composite" presStyleCnt="0"/>
      <dgm:spPr/>
    </dgm:pt>
    <dgm:pt modelId="{854E7DEE-E37F-4285-905F-B024E0E1020E}" type="pres">
      <dgm:prSet presAssocID="{B1D6AA6B-8889-43AC-82D2-CB5EDD03069A}" presName="imagSh" presStyleLbl="bgImgPlace1" presStyleIdx="0" presStyleCnt="3" custLinFactNeighborX="5254" custLinFactNeighborY="-12878"/>
      <dgm:spPr>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dgm:spPr>
    </dgm:pt>
    <dgm:pt modelId="{DE8BF274-C5F1-4310-AC14-A2F9600B633B}" type="pres">
      <dgm:prSet presAssocID="{B1D6AA6B-8889-43AC-82D2-CB5EDD03069A}" presName="txNode" presStyleLbl="node1" presStyleIdx="0" presStyleCnt="3">
        <dgm:presLayoutVars>
          <dgm:bulletEnabled val="1"/>
        </dgm:presLayoutVars>
      </dgm:prSet>
      <dgm:spPr/>
    </dgm:pt>
    <dgm:pt modelId="{90EEB7C5-D65B-49C1-9856-7F8791F3566D}" type="pres">
      <dgm:prSet presAssocID="{8A5DA346-17D1-47DD-8566-B0BCF57C94A0}" presName="sibTrans" presStyleLbl="sibTrans2D1" presStyleIdx="0" presStyleCnt="2"/>
      <dgm:spPr/>
    </dgm:pt>
    <dgm:pt modelId="{B54E62F8-2AE1-4E0A-A953-2B86828FACDE}" type="pres">
      <dgm:prSet presAssocID="{8A5DA346-17D1-47DD-8566-B0BCF57C94A0}" presName="connTx" presStyleLbl="sibTrans2D1" presStyleIdx="0" presStyleCnt="2"/>
      <dgm:spPr/>
    </dgm:pt>
    <dgm:pt modelId="{E52F6E08-0643-496D-B423-FB4A870A9475}" type="pres">
      <dgm:prSet presAssocID="{2C00EC01-78A4-4F15-ACBC-8AC7A1418321}" presName="composite" presStyleCnt="0"/>
      <dgm:spPr/>
    </dgm:pt>
    <dgm:pt modelId="{ED12C0F4-9501-4D34-B71B-1DB52B4A9387}" type="pres">
      <dgm:prSet presAssocID="{2C00EC01-78A4-4F15-ACBC-8AC7A1418321}" presName="imagSh" presStyleLbl="b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19000" r="-19000"/>
          </a:stretch>
        </a:blipFill>
      </dgm:spPr>
    </dgm:pt>
    <dgm:pt modelId="{BD866AA0-2F45-40B7-932B-DC307169DC81}" type="pres">
      <dgm:prSet presAssocID="{2C00EC01-78A4-4F15-ACBC-8AC7A1418321}" presName="txNode" presStyleLbl="node1" presStyleIdx="1" presStyleCnt="3">
        <dgm:presLayoutVars>
          <dgm:bulletEnabled val="1"/>
        </dgm:presLayoutVars>
      </dgm:prSet>
      <dgm:spPr/>
    </dgm:pt>
    <dgm:pt modelId="{A079E7B7-D81D-4F63-8EE7-A7F6829FFA47}" type="pres">
      <dgm:prSet presAssocID="{BBEE3F72-5079-4579-91E1-BDCC2C9D6107}" presName="sibTrans" presStyleLbl="sibTrans2D1" presStyleIdx="1" presStyleCnt="2"/>
      <dgm:spPr/>
    </dgm:pt>
    <dgm:pt modelId="{CB436858-6A78-4853-970F-FDE147CF49BA}" type="pres">
      <dgm:prSet presAssocID="{BBEE3F72-5079-4579-91E1-BDCC2C9D6107}" presName="connTx" presStyleLbl="sibTrans2D1" presStyleIdx="1" presStyleCnt="2"/>
      <dgm:spPr/>
    </dgm:pt>
    <dgm:pt modelId="{CE9D1A02-5218-4A79-980D-81C1B8CC4F29}" type="pres">
      <dgm:prSet presAssocID="{4DF4F6F0-B575-4D3F-A6F4-3F0F9BBACC5D}" presName="composite" presStyleCnt="0"/>
      <dgm:spPr/>
    </dgm:pt>
    <dgm:pt modelId="{9DB13AA3-32DD-489F-8536-32D87DC065BD}" type="pres">
      <dgm:prSet presAssocID="{4DF4F6F0-B575-4D3F-A6F4-3F0F9BBACC5D}" presName="imagSh" presStyleLbl="b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dgm:spPr>
    </dgm:pt>
    <dgm:pt modelId="{F065EEF5-6C21-46E5-858F-4371E6B6A549}" type="pres">
      <dgm:prSet presAssocID="{4DF4F6F0-B575-4D3F-A6F4-3F0F9BBACC5D}" presName="txNode" presStyleLbl="node1" presStyleIdx="2" presStyleCnt="3">
        <dgm:presLayoutVars>
          <dgm:bulletEnabled val="1"/>
        </dgm:presLayoutVars>
      </dgm:prSet>
      <dgm:spPr/>
    </dgm:pt>
  </dgm:ptLst>
  <dgm:cxnLst>
    <dgm:cxn modelId="{23681F39-259B-444F-BFE4-6791F5D03CBD}" type="presOf" srcId="{8A5DA346-17D1-47DD-8566-B0BCF57C94A0}" destId="{90EEB7C5-D65B-49C1-9856-7F8791F3566D}" srcOrd="0" destOrd="0" presId="urn:microsoft.com/office/officeart/2005/8/layout/hProcess10"/>
    <dgm:cxn modelId="{A71526A9-C6CB-4A6E-8A8D-39BAF096D324}" srcId="{5D0C1D5F-2617-4A20-A099-CA4040B4D1F3}" destId="{2C00EC01-78A4-4F15-ACBC-8AC7A1418321}" srcOrd="1" destOrd="0" parTransId="{B1797DC7-D0F0-47C9-8410-0AD61F4B2C29}" sibTransId="{BBEE3F72-5079-4579-91E1-BDCC2C9D6107}"/>
    <dgm:cxn modelId="{BC94EADD-2D47-4873-9AE7-8238BAEF1903}" type="presOf" srcId="{B1D6AA6B-8889-43AC-82D2-CB5EDD03069A}" destId="{DE8BF274-C5F1-4310-AC14-A2F9600B633B}" srcOrd="0" destOrd="0" presId="urn:microsoft.com/office/officeart/2005/8/layout/hProcess10"/>
    <dgm:cxn modelId="{F0208EE7-8381-48C7-BC4F-BD0EB8B5A241}" type="presOf" srcId="{13D0350E-7FAF-4493-846E-B8378298E2FC}" destId="{F065EEF5-6C21-46E5-858F-4371E6B6A549}" srcOrd="0" destOrd="1" presId="urn:microsoft.com/office/officeart/2005/8/layout/hProcess10"/>
    <dgm:cxn modelId="{20079F51-4CF5-434F-B9F5-84FF8C891770}" type="presOf" srcId="{43BD4592-49C0-4E47-84C6-CA4AEAAA9872}" destId="{BD866AA0-2F45-40B7-932B-DC307169DC81}" srcOrd="0" destOrd="1" presId="urn:microsoft.com/office/officeart/2005/8/layout/hProcess10"/>
    <dgm:cxn modelId="{128957D4-548C-4931-A3AD-9D9B6C51549C}" type="presOf" srcId="{C9884208-42CE-493D-8802-7ED4EEA38FEB}" destId="{DE8BF274-C5F1-4310-AC14-A2F9600B633B}" srcOrd="0" destOrd="1" presId="urn:microsoft.com/office/officeart/2005/8/layout/hProcess10"/>
    <dgm:cxn modelId="{FDFD8C67-146D-46FC-A37F-B418765CCB25}" srcId="{5D0C1D5F-2617-4A20-A099-CA4040B4D1F3}" destId="{4DF4F6F0-B575-4D3F-A6F4-3F0F9BBACC5D}" srcOrd="2" destOrd="0" parTransId="{58FDF895-6FD1-46E6-B618-BA9E9B84F593}" sibTransId="{92F67E70-7870-4E9B-94FA-26DDF4C5B486}"/>
    <dgm:cxn modelId="{15FD4805-AEE8-46D0-966D-520DBD08C182}" type="presOf" srcId="{BBEE3F72-5079-4579-91E1-BDCC2C9D6107}" destId="{CB436858-6A78-4853-970F-FDE147CF49BA}" srcOrd="1" destOrd="0" presId="urn:microsoft.com/office/officeart/2005/8/layout/hProcess10"/>
    <dgm:cxn modelId="{A6AC90DA-7D7B-417A-9FA1-4088F8C20E0D}" srcId="{5D0C1D5F-2617-4A20-A099-CA4040B4D1F3}" destId="{B1D6AA6B-8889-43AC-82D2-CB5EDD03069A}" srcOrd="0" destOrd="0" parTransId="{82E1D140-4D4E-484C-9AFE-A82C4F8BB4B3}" sibTransId="{8A5DA346-17D1-47DD-8566-B0BCF57C94A0}"/>
    <dgm:cxn modelId="{A9BED000-2DC8-4A09-A365-2A0561BAB2A1}" srcId="{4DF4F6F0-B575-4D3F-A6F4-3F0F9BBACC5D}" destId="{13D0350E-7FAF-4493-846E-B8378298E2FC}" srcOrd="0" destOrd="0" parTransId="{E54E11A5-6F7C-400B-AF4E-D7AE2E228FDE}" sibTransId="{5AA45AA7-B3B8-4E52-8932-F3AADAFE898E}"/>
    <dgm:cxn modelId="{B49F86C5-46E4-4FC6-9173-9D3D8BBDA442}" type="presOf" srcId="{47915343-676D-4D6A-989F-F9D6FE874CEE}" destId="{F065EEF5-6C21-46E5-858F-4371E6B6A549}" srcOrd="0" destOrd="2" presId="urn:microsoft.com/office/officeart/2005/8/layout/hProcess10"/>
    <dgm:cxn modelId="{2C8FBD39-E5C1-44F3-99D1-AEA9FF5B88C0}" type="presOf" srcId="{2C00EC01-78A4-4F15-ACBC-8AC7A1418321}" destId="{BD866AA0-2F45-40B7-932B-DC307169DC81}" srcOrd="0" destOrd="0" presId="urn:microsoft.com/office/officeart/2005/8/layout/hProcess10"/>
    <dgm:cxn modelId="{2E055727-F929-4CDE-89DF-8017F03BEA81}" srcId="{2C00EC01-78A4-4F15-ACBC-8AC7A1418321}" destId="{FA729292-6410-488A-9A39-79A2B5E31836}" srcOrd="1" destOrd="0" parTransId="{DE2E3ED0-93A0-40AD-8BD5-BBBB08C0E297}" sibTransId="{63518179-48FF-460E-965C-A1088A69A166}"/>
    <dgm:cxn modelId="{98906C73-FE38-40C7-8DBD-493B544B7A97}" type="presOf" srcId="{4DF4F6F0-B575-4D3F-A6F4-3F0F9BBACC5D}" destId="{F065EEF5-6C21-46E5-858F-4371E6B6A549}" srcOrd="0" destOrd="0" presId="urn:microsoft.com/office/officeart/2005/8/layout/hProcess10"/>
    <dgm:cxn modelId="{388FD6A5-43F2-422B-ADC3-3EDBC7A6DEF6}" type="presOf" srcId="{BBEE3F72-5079-4579-91E1-BDCC2C9D6107}" destId="{A079E7B7-D81D-4F63-8EE7-A7F6829FFA47}" srcOrd="0" destOrd="0" presId="urn:microsoft.com/office/officeart/2005/8/layout/hProcess10"/>
    <dgm:cxn modelId="{0074012C-C38E-49B4-AF8A-D8736F98F26C}" type="presOf" srcId="{FA729292-6410-488A-9A39-79A2B5E31836}" destId="{BD866AA0-2F45-40B7-932B-DC307169DC81}" srcOrd="0" destOrd="2" presId="urn:microsoft.com/office/officeart/2005/8/layout/hProcess10"/>
    <dgm:cxn modelId="{67B02D74-E255-4747-BC8F-C15102192DB9}" srcId="{B1D6AA6B-8889-43AC-82D2-CB5EDD03069A}" destId="{C9884208-42CE-493D-8802-7ED4EEA38FEB}" srcOrd="0" destOrd="0" parTransId="{546D80EA-1416-4497-ACE7-5EAC04C70A78}" sibTransId="{274FE6D4-99AC-4FEF-AC6F-DE9117B997AB}"/>
    <dgm:cxn modelId="{81E4C3C9-68A3-4DD8-9ADE-55FB03295ECD}" srcId="{4DF4F6F0-B575-4D3F-A6F4-3F0F9BBACC5D}" destId="{47915343-676D-4D6A-989F-F9D6FE874CEE}" srcOrd="1" destOrd="0" parTransId="{69D92141-0F04-4437-8ABF-8EDABDE27109}" sibTransId="{2C02B15A-653E-47EF-9ED4-2BBE608BA640}"/>
    <dgm:cxn modelId="{AA223246-6320-4C5C-88B8-46EB505FF69F}" srcId="{B1D6AA6B-8889-43AC-82D2-CB5EDD03069A}" destId="{4A738412-CAAD-4D99-AE10-63F4CC1E88F5}" srcOrd="1" destOrd="0" parTransId="{0E129631-10D4-4BA6-9CDD-9ACF382963E5}" sibTransId="{A8CEC084-D7F7-4AF6-AD91-0CC829A61CD1}"/>
    <dgm:cxn modelId="{1A35E797-098B-4B35-9057-148F0A474196}" srcId="{2C00EC01-78A4-4F15-ACBC-8AC7A1418321}" destId="{43BD4592-49C0-4E47-84C6-CA4AEAAA9872}" srcOrd="0" destOrd="0" parTransId="{BE14C976-732C-4702-A702-0ABDACBB76A3}" sibTransId="{AE8CBCC2-C186-4FB6-AF22-F914438DC091}"/>
    <dgm:cxn modelId="{FBF696CA-B645-4747-A97B-D4C958CD39B3}" type="presOf" srcId="{8A5DA346-17D1-47DD-8566-B0BCF57C94A0}" destId="{B54E62F8-2AE1-4E0A-A953-2B86828FACDE}" srcOrd="1" destOrd="0" presId="urn:microsoft.com/office/officeart/2005/8/layout/hProcess10"/>
    <dgm:cxn modelId="{8B749426-120E-43CC-BCBE-7E5DD61CEE43}" type="presOf" srcId="{4A738412-CAAD-4D99-AE10-63F4CC1E88F5}" destId="{DE8BF274-C5F1-4310-AC14-A2F9600B633B}" srcOrd="0" destOrd="2" presId="urn:microsoft.com/office/officeart/2005/8/layout/hProcess10"/>
    <dgm:cxn modelId="{2A4591AF-CD5A-4F71-93A9-4A8F396DEA3D}" type="presOf" srcId="{5D0C1D5F-2617-4A20-A099-CA4040B4D1F3}" destId="{2006BD70-15A8-4576-82E0-6BFB5832F130}" srcOrd="0" destOrd="0" presId="urn:microsoft.com/office/officeart/2005/8/layout/hProcess10"/>
    <dgm:cxn modelId="{F570994A-A276-4DA2-AB32-D69D6EA3C9A9}" type="presParOf" srcId="{2006BD70-15A8-4576-82E0-6BFB5832F130}" destId="{AA8F4BE4-BF23-46F0-82FE-9C0337D70ADB}" srcOrd="0" destOrd="0" presId="urn:microsoft.com/office/officeart/2005/8/layout/hProcess10"/>
    <dgm:cxn modelId="{EB240FDD-7237-43C9-8406-9FBB8EDB3B2D}" type="presParOf" srcId="{AA8F4BE4-BF23-46F0-82FE-9C0337D70ADB}" destId="{854E7DEE-E37F-4285-905F-B024E0E1020E}" srcOrd="0" destOrd="0" presId="urn:microsoft.com/office/officeart/2005/8/layout/hProcess10"/>
    <dgm:cxn modelId="{DD0A00E5-4462-4ED1-9094-7FC3480625E3}" type="presParOf" srcId="{AA8F4BE4-BF23-46F0-82FE-9C0337D70ADB}" destId="{DE8BF274-C5F1-4310-AC14-A2F9600B633B}" srcOrd="1" destOrd="0" presId="urn:microsoft.com/office/officeart/2005/8/layout/hProcess10"/>
    <dgm:cxn modelId="{CF44BB82-F645-4F3A-9238-53B536B04AE3}" type="presParOf" srcId="{2006BD70-15A8-4576-82E0-6BFB5832F130}" destId="{90EEB7C5-D65B-49C1-9856-7F8791F3566D}" srcOrd="1" destOrd="0" presId="urn:microsoft.com/office/officeart/2005/8/layout/hProcess10"/>
    <dgm:cxn modelId="{753BFA18-B34B-49B1-9B22-46AA7206A279}" type="presParOf" srcId="{90EEB7C5-D65B-49C1-9856-7F8791F3566D}" destId="{B54E62F8-2AE1-4E0A-A953-2B86828FACDE}" srcOrd="0" destOrd="0" presId="urn:microsoft.com/office/officeart/2005/8/layout/hProcess10"/>
    <dgm:cxn modelId="{75D034EF-4C05-41E4-8C87-3ED3669444CB}" type="presParOf" srcId="{2006BD70-15A8-4576-82E0-6BFB5832F130}" destId="{E52F6E08-0643-496D-B423-FB4A870A9475}" srcOrd="2" destOrd="0" presId="urn:microsoft.com/office/officeart/2005/8/layout/hProcess10"/>
    <dgm:cxn modelId="{1FE1C1DB-6C98-43C9-AAE9-496580EE30D8}" type="presParOf" srcId="{E52F6E08-0643-496D-B423-FB4A870A9475}" destId="{ED12C0F4-9501-4D34-B71B-1DB52B4A9387}" srcOrd="0" destOrd="0" presId="urn:microsoft.com/office/officeart/2005/8/layout/hProcess10"/>
    <dgm:cxn modelId="{63C4D206-5E34-4A2B-B0DD-927D2B9C977A}" type="presParOf" srcId="{E52F6E08-0643-496D-B423-FB4A870A9475}" destId="{BD866AA0-2F45-40B7-932B-DC307169DC81}" srcOrd="1" destOrd="0" presId="urn:microsoft.com/office/officeart/2005/8/layout/hProcess10"/>
    <dgm:cxn modelId="{7117E8FD-B329-41CE-81FC-07F2FBA8EB2B}" type="presParOf" srcId="{2006BD70-15A8-4576-82E0-6BFB5832F130}" destId="{A079E7B7-D81D-4F63-8EE7-A7F6829FFA47}" srcOrd="3" destOrd="0" presId="urn:microsoft.com/office/officeart/2005/8/layout/hProcess10"/>
    <dgm:cxn modelId="{F9C9FBB6-EC05-47C6-9E46-9E0A9AC8D6A7}" type="presParOf" srcId="{A079E7B7-D81D-4F63-8EE7-A7F6829FFA47}" destId="{CB436858-6A78-4853-970F-FDE147CF49BA}" srcOrd="0" destOrd="0" presId="urn:microsoft.com/office/officeart/2005/8/layout/hProcess10"/>
    <dgm:cxn modelId="{8B4C1AFB-150A-4BAB-BD5E-4CBBF59BA9B8}" type="presParOf" srcId="{2006BD70-15A8-4576-82E0-6BFB5832F130}" destId="{CE9D1A02-5218-4A79-980D-81C1B8CC4F29}" srcOrd="4" destOrd="0" presId="urn:microsoft.com/office/officeart/2005/8/layout/hProcess10"/>
    <dgm:cxn modelId="{25C26534-0535-46CC-8418-7B4FDD5A879C}" type="presParOf" srcId="{CE9D1A02-5218-4A79-980D-81C1B8CC4F29}" destId="{9DB13AA3-32DD-489F-8536-32D87DC065BD}" srcOrd="0" destOrd="0" presId="urn:microsoft.com/office/officeart/2005/8/layout/hProcess10"/>
    <dgm:cxn modelId="{1850F928-87E7-4B20-89F0-A47DCF26C790}" type="presParOf" srcId="{CE9D1A02-5218-4A79-980D-81C1B8CC4F29}" destId="{F065EEF5-6C21-46E5-858F-4371E6B6A549}"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0C1D5F-2617-4A20-A099-CA4040B4D1F3}"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nl-NL"/>
        </a:p>
      </dgm:t>
    </dgm:pt>
    <dgm:pt modelId="{B1D6AA6B-8889-43AC-82D2-CB5EDD03069A}">
      <dgm:prSet phldrT="[Tekst]"/>
      <dgm:spPr/>
      <dgm:t>
        <a:bodyPr/>
        <a:lstStyle/>
        <a:p>
          <a:r>
            <a:rPr lang="nl-NL" dirty="0"/>
            <a:t>Opdracht lezen</a:t>
          </a:r>
        </a:p>
      </dgm:t>
    </dgm:pt>
    <dgm:pt modelId="{82E1D140-4D4E-484C-9AFE-A82C4F8BB4B3}" type="parTrans" cxnId="{A6AC90DA-7D7B-417A-9FA1-4088F8C20E0D}">
      <dgm:prSet/>
      <dgm:spPr/>
      <dgm:t>
        <a:bodyPr/>
        <a:lstStyle/>
        <a:p>
          <a:endParaRPr lang="nl-NL"/>
        </a:p>
      </dgm:t>
    </dgm:pt>
    <dgm:pt modelId="{8A5DA346-17D1-47DD-8566-B0BCF57C94A0}" type="sibTrans" cxnId="{A6AC90DA-7D7B-417A-9FA1-4088F8C20E0D}">
      <dgm:prSet/>
      <dgm:spPr/>
      <dgm:t>
        <a:bodyPr/>
        <a:lstStyle/>
        <a:p>
          <a:endParaRPr lang="nl-NL"/>
        </a:p>
      </dgm:t>
    </dgm:pt>
    <dgm:pt modelId="{C9884208-42CE-493D-8802-7ED4EEA38FEB}">
      <dgm:prSet phldrT="[Tekst]"/>
      <dgm:spPr/>
      <dgm:t>
        <a:bodyPr/>
        <a:lstStyle/>
        <a:p>
          <a:r>
            <a:rPr lang="nl-NL" dirty="0"/>
            <a:t>Wat moet je doen?</a:t>
          </a:r>
        </a:p>
      </dgm:t>
    </dgm:pt>
    <dgm:pt modelId="{546D80EA-1416-4497-ACE7-5EAC04C70A78}" type="parTrans" cxnId="{67B02D74-E255-4747-BC8F-C15102192DB9}">
      <dgm:prSet/>
      <dgm:spPr/>
      <dgm:t>
        <a:bodyPr/>
        <a:lstStyle/>
        <a:p>
          <a:endParaRPr lang="nl-NL"/>
        </a:p>
      </dgm:t>
    </dgm:pt>
    <dgm:pt modelId="{274FE6D4-99AC-4FEF-AC6F-DE9117B997AB}" type="sibTrans" cxnId="{67B02D74-E255-4747-BC8F-C15102192DB9}">
      <dgm:prSet/>
      <dgm:spPr/>
      <dgm:t>
        <a:bodyPr/>
        <a:lstStyle/>
        <a:p>
          <a:endParaRPr lang="nl-NL"/>
        </a:p>
      </dgm:t>
    </dgm:pt>
    <dgm:pt modelId="{2C00EC01-78A4-4F15-ACBC-8AC7A1418321}">
      <dgm:prSet phldrT="[Tekst]"/>
      <dgm:spPr/>
      <dgm:t>
        <a:bodyPr/>
        <a:lstStyle/>
        <a:p>
          <a:r>
            <a:rPr lang="nl-NL" dirty="0"/>
            <a:t>Tekstsoort en onderwerp kiezen</a:t>
          </a:r>
        </a:p>
      </dgm:t>
    </dgm:pt>
    <dgm:pt modelId="{B1797DC7-D0F0-47C9-8410-0AD61F4B2C29}" type="parTrans" cxnId="{A71526A9-C6CB-4A6E-8A8D-39BAF096D324}">
      <dgm:prSet/>
      <dgm:spPr/>
      <dgm:t>
        <a:bodyPr/>
        <a:lstStyle/>
        <a:p>
          <a:endParaRPr lang="nl-NL"/>
        </a:p>
      </dgm:t>
    </dgm:pt>
    <dgm:pt modelId="{BBEE3F72-5079-4579-91E1-BDCC2C9D6107}" type="sibTrans" cxnId="{A71526A9-C6CB-4A6E-8A8D-39BAF096D324}">
      <dgm:prSet/>
      <dgm:spPr/>
      <dgm:t>
        <a:bodyPr/>
        <a:lstStyle/>
        <a:p>
          <a:endParaRPr lang="nl-NL"/>
        </a:p>
      </dgm:t>
    </dgm:pt>
    <dgm:pt modelId="{43BD4592-49C0-4E47-84C6-CA4AEAAA9872}">
      <dgm:prSet phldrT="[Tekst]"/>
      <dgm:spPr/>
      <dgm:t>
        <a:bodyPr/>
        <a:lstStyle/>
        <a:p>
          <a:r>
            <a:rPr lang="nl-NL" dirty="0"/>
            <a:t>Nieuwsbericht of gedicht.</a:t>
          </a:r>
        </a:p>
      </dgm:t>
    </dgm:pt>
    <dgm:pt modelId="{BE14C976-732C-4702-A702-0ABDACBB76A3}" type="parTrans" cxnId="{1A35E797-098B-4B35-9057-148F0A474196}">
      <dgm:prSet/>
      <dgm:spPr/>
      <dgm:t>
        <a:bodyPr/>
        <a:lstStyle/>
        <a:p>
          <a:endParaRPr lang="nl-NL"/>
        </a:p>
      </dgm:t>
    </dgm:pt>
    <dgm:pt modelId="{AE8CBCC2-C186-4FB6-AF22-F914438DC091}" type="sibTrans" cxnId="{1A35E797-098B-4B35-9057-148F0A474196}">
      <dgm:prSet/>
      <dgm:spPr/>
      <dgm:t>
        <a:bodyPr/>
        <a:lstStyle/>
        <a:p>
          <a:endParaRPr lang="nl-NL"/>
        </a:p>
      </dgm:t>
    </dgm:pt>
    <dgm:pt modelId="{4DF4F6F0-B575-4D3F-A6F4-3F0F9BBACC5D}">
      <dgm:prSet phldrT="[Tekst]"/>
      <dgm:spPr/>
      <dgm:t>
        <a:bodyPr/>
        <a:lstStyle/>
        <a:p>
          <a:r>
            <a:rPr lang="nl-NL" dirty="0" err="1"/>
            <a:t>Mindmap</a:t>
          </a:r>
          <a:r>
            <a:rPr lang="nl-NL" dirty="0"/>
            <a:t> maken.</a:t>
          </a:r>
        </a:p>
      </dgm:t>
    </dgm:pt>
    <dgm:pt modelId="{58FDF895-6FD1-46E6-B618-BA9E9B84F593}" type="parTrans" cxnId="{FDFD8C67-146D-46FC-A37F-B418765CCB25}">
      <dgm:prSet/>
      <dgm:spPr/>
      <dgm:t>
        <a:bodyPr/>
        <a:lstStyle/>
        <a:p>
          <a:endParaRPr lang="nl-NL"/>
        </a:p>
      </dgm:t>
    </dgm:pt>
    <dgm:pt modelId="{92F67E70-7870-4E9B-94FA-26DDF4C5B486}" type="sibTrans" cxnId="{FDFD8C67-146D-46FC-A37F-B418765CCB25}">
      <dgm:prSet/>
      <dgm:spPr/>
      <dgm:t>
        <a:bodyPr/>
        <a:lstStyle/>
        <a:p>
          <a:endParaRPr lang="nl-NL"/>
        </a:p>
      </dgm:t>
    </dgm:pt>
    <dgm:pt modelId="{13D0350E-7FAF-4493-846E-B8378298E2FC}">
      <dgm:prSet phldrT="[Tekst]"/>
      <dgm:spPr/>
      <dgm:t>
        <a:bodyPr/>
        <a:lstStyle/>
        <a:p>
          <a:r>
            <a:rPr lang="nl-NL" dirty="0"/>
            <a:t>Waar denk je aan? Gevoel, gebeurtenis, personen, grap</a:t>
          </a:r>
        </a:p>
      </dgm:t>
    </dgm:pt>
    <dgm:pt modelId="{E54E11A5-6F7C-400B-AF4E-D7AE2E228FDE}" type="parTrans" cxnId="{A9BED000-2DC8-4A09-A365-2A0561BAB2A1}">
      <dgm:prSet/>
      <dgm:spPr/>
      <dgm:t>
        <a:bodyPr/>
        <a:lstStyle/>
        <a:p>
          <a:endParaRPr lang="nl-NL"/>
        </a:p>
      </dgm:t>
    </dgm:pt>
    <dgm:pt modelId="{5AA45AA7-B3B8-4E52-8932-F3AADAFE898E}" type="sibTrans" cxnId="{A9BED000-2DC8-4A09-A365-2A0561BAB2A1}">
      <dgm:prSet/>
      <dgm:spPr/>
      <dgm:t>
        <a:bodyPr/>
        <a:lstStyle/>
        <a:p>
          <a:endParaRPr lang="nl-NL"/>
        </a:p>
      </dgm:t>
    </dgm:pt>
    <dgm:pt modelId="{08E7A1E1-666B-4C0C-A5FB-4A3BA59829F0}">
      <dgm:prSet/>
      <dgm:spPr/>
      <dgm:t>
        <a:bodyPr/>
        <a:lstStyle/>
        <a:p>
          <a:r>
            <a:rPr lang="nl-NL" dirty="0"/>
            <a:t>Tekst schrijven.</a:t>
          </a:r>
        </a:p>
        <a:p>
          <a:endParaRPr lang="nl-NL" dirty="0"/>
        </a:p>
        <a:p>
          <a:endParaRPr lang="nl-NL" dirty="0"/>
        </a:p>
        <a:p>
          <a:endParaRPr lang="nl-NL" dirty="0"/>
        </a:p>
      </dgm:t>
    </dgm:pt>
    <dgm:pt modelId="{0921B894-2BC1-4ADD-A7D9-614101D4040F}" type="parTrans" cxnId="{47FBF7A6-EBBC-4595-9E2F-0555D708D879}">
      <dgm:prSet/>
      <dgm:spPr/>
      <dgm:t>
        <a:bodyPr/>
        <a:lstStyle/>
        <a:p>
          <a:endParaRPr lang="nl-NL"/>
        </a:p>
      </dgm:t>
    </dgm:pt>
    <dgm:pt modelId="{A54B1027-867A-4C25-A73C-4C9C4EA33762}" type="sibTrans" cxnId="{47FBF7A6-EBBC-4595-9E2F-0555D708D879}">
      <dgm:prSet/>
      <dgm:spPr/>
      <dgm:t>
        <a:bodyPr/>
        <a:lstStyle/>
        <a:p>
          <a:endParaRPr lang="nl-NL"/>
        </a:p>
      </dgm:t>
    </dgm:pt>
    <dgm:pt modelId="{2006BD70-15A8-4576-82E0-6BFB5832F130}" type="pres">
      <dgm:prSet presAssocID="{5D0C1D5F-2617-4A20-A099-CA4040B4D1F3}" presName="Name0" presStyleCnt="0">
        <dgm:presLayoutVars>
          <dgm:dir/>
          <dgm:resizeHandles val="exact"/>
        </dgm:presLayoutVars>
      </dgm:prSet>
      <dgm:spPr/>
    </dgm:pt>
    <dgm:pt modelId="{AA8F4BE4-BF23-46F0-82FE-9C0337D70ADB}" type="pres">
      <dgm:prSet presAssocID="{B1D6AA6B-8889-43AC-82D2-CB5EDD03069A}" presName="composite" presStyleCnt="0"/>
      <dgm:spPr/>
    </dgm:pt>
    <dgm:pt modelId="{854E7DEE-E37F-4285-905F-B024E0E1020E}" type="pres">
      <dgm:prSet presAssocID="{B1D6AA6B-8889-43AC-82D2-CB5EDD03069A}" presName="imagSh" presStyleLbl="bgImgPlace1" presStyleIdx="0" presStyleCnt="4" custLinFactNeighborX="5254" custLinFactNeighborY="-12878"/>
      <dgm:spPr>
        <a:blipFill rotWithShape="1">
          <a:blip xmlns:r="http://schemas.openxmlformats.org/officeDocument/2006/relationships" r:embed="rId1"/>
          <a:stretch>
            <a:fillRect/>
          </a:stretch>
        </a:blipFill>
      </dgm:spPr>
    </dgm:pt>
    <dgm:pt modelId="{DE8BF274-C5F1-4310-AC14-A2F9600B633B}" type="pres">
      <dgm:prSet presAssocID="{B1D6AA6B-8889-43AC-82D2-CB5EDD03069A}" presName="txNode" presStyleLbl="node1" presStyleIdx="0" presStyleCnt="4" custLinFactNeighborX="-7660" custLinFactNeighborY="-9421">
        <dgm:presLayoutVars>
          <dgm:bulletEnabled val="1"/>
        </dgm:presLayoutVars>
      </dgm:prSet>
      <dgm:spPr/>
    </dgm:pt>
    <dgm:pt modelId="{90EEB7C5-D65B-49C1-9856-7F8791F3566D}" type="pres">
      <dgm:prSet presAssocID="{8A5DA346-17D1-47DD-8566-B0BCF57C94A0}" presName="sibTrans" presStyleLbl="sibTrans2D1" presStyleIdx="0" presStyleCnt="3"/>
      <dgm:spPr/>
    </dgm:pt>
    <dgm:pt modelId="{B54E62F8-2AE1-4E0A-A953-2B86828FACDE}" type="pres">
      <dgm:prSet presAssocID="{8A5DA346-17D1-47DD-8566-B0BCF57C94A0}" presName="connTx" presStyleLbl="sibTrans2D1" presStyleIdx="0" presStyleCnt="3"/>
      <dgm:spPr/>
    </dgm:pt>
    <dgm:pt modelId="{E52F6E08-0643-496D-B423-FB4A870A9475}" type="pres">
      <dgm:prSet presAssocID="{2C00EC01-78A4-4F15-ACBC-8AC7A1418321}" presName="composite" presStyleCnt="0"/>
      <dgm:spPr/>
    </dgm:pt>
    <dgm:pt modelId="{ED12C0F4-9501-4D34-B71B-1DB52B4A9387}" type="pres">
      <dgm:prSet presAssocID="{2C00EC01-78A4-4F15-ACBC-8AC7A1418321}" presName="imagSh" presStyleLbl="bgImgPlace1" presStyleIdx="1" presStyleCnt="4" custLinFactNeighborY="-15416"/>
      <dgm:spPr>
        <a:blipFill rotWithShape="1">
          <a:blip xmlns:r="http://schemas.openxmlformats.org/officeDocument/2006/relationships" r:embed="rId2"/>
          <a:stretch>
            <a:fillRect/>
          </a:stretch>
        </a:blipFill>
      </dgm:spPr>
    </dgm:pt>
    <dgm:pt modelId="{BD866AA0-2F45-40B7-932B-DC307169DC81}" type="pres">
      <dgm:prSet presAssocID="{2C00EC01-78A4-4F15-ACBC-8AC7A1418321}" presName="txNode" presStyleLbl="node1" presStyleIdx="1" presStyleCnt="4" custLinFactNeighborX="-5138" custLinFactNeighborY="-10277">
        <dgm:presLayoutVars>
          <dgm:bulletEnabled val="1"/>
        </dgm:presLayoutVars>
      </dgm:prSet>
      <dgm:spPr/>
    </dgm:pt>
    <dgm:pt modelId="{A079E7B7-D81D-4F63-8EE7-A7F6829FFA47}" type="pres">
      <dgm:prSet presAssocID="{BBEE3F72-5079-4579-91E1-BDCC2C9D6107}" presName="sibTrans" presStyleLbl="sibTrans2D1" presStyleIdx="1" presStyleCnt="3"/>
      <dgm:spPr/>
    </dgm:pt>
    <dgm:pt modelId="{CB436858-6A78-4853-970F-FDE147CF49BA}" type="pres">
      <dgm:prSet presAssocID="{BBEE3F72-5079-4579-91E1-BDCC2C9D6107}" presName="connTx" presStyleLbl="sibTrans2D1" presStyleIdx="1" presStyleCnt="3"/>
      <dgm:spPr/>
    </dgm:pt>
    <dgm:pt modelId="{CE9D1A02-5218-4A79-980D-81C1B8CC4F29}" type="pres">
      <dgm:prSet presAssocID="{4DF4F6F0-B575-4D3F-A6F4-3F0F9BBACC5D}" presName="composite" presStyleCnt="0"/>
      <dgm:spPr/>
    </dgm:pt>
    <dgm:pt modelId="{9DB13AA3-32DD-489F-8536-32D87DC065BD}" type="pres">
      <dgm:prSet presAssocID="{4DF4F6F0-B575-4D3F-A6F4-3F0F9BBACC5D}" presName="imagSh" presStyleLbl="bgImgPlace1" presStyleIdx="2" presStyleCnt="4" custLinFactNeighborX="-856" custLinFactNeighborY="-13703"/>
      <dgm:spPr>
        <a:blipFill rotWithShape="1">
          <a:blip xmlns:r="http://schemas.openxmlformats.org/officeDocument/2006/relationships" r:embed="rId3"/>
          <a:stretch>
            <a:fillRect/>
          </a:stretch>
        </a:blipFill>
      </dgm:spPr>
    </dgm:pt>
    <dgm:pt modelId="{F065EEF5-6C21-46E5-858F-4371E6B6A549}" type="pres">
      <dgm:prSet presAssocID="{4DF4F6F0-B575-4D3F-A6F4-3F0F9BBACC5D}" presName="txNode" presStyleLbl="node1" presStyleIdx="2" presStyleCnt="4" custLinFactNeighborX="-7708" custLinFactNeighborY="-11134">
        <dgm:presLayoutVars>
          <dgm:bulletEnabled val="1"/>
        </dgm:presLayoutVars>
      </dgm:prSet>
      <dgm:spPr/>
    </dgm:pt>
    <dgm:pt modelId="{2110D810-2685-4EB9-AD61-5C1D32D5FBD1}" type="pres">
      <dgm:prSet presAssocID="{92F67E70-7870-4E9B-94FA-26DDF4C5B486}" presName="sibTrans" presStyleLbl="sibTrans2D1" presStyleIdx="2" presStyleCnt="3"/>
      <dgm:spPr/>
    </dgm:pt>
    <dgm:pt modelId="{C2F906B4-8BFA-44B2-A744-1F1AA2997AE2}" type="pres">
      <dgm:prSet presAssocID="{92F67E70-7870-4E9B-94FA-26DDF4C5B486}" presName="connTx" presStyleLbl="sibTrans2D1" presStyleIdx="2" presStyleCnt="3"/>
      <dgm:spPr/>
    </dgm:pt>
    <dgm:pt modelId="{0F160153-6FD3-4BB8-8CFC-899C6AB011DF}" type="pres">
      <dgm:prSet presAssocID="{08E7A1E1-666B-4C0C-A5FB-4A3BA59829F0}" presName="composite" presStyleCnt="0"/>
      <dgm:spPr/>
    </dgm:pt>
    <dgm:pt modelId="{061929C3-9041-4724-B7C8-F63D97C0CFBC}" type="pres">
      <dgm:prSet presAssocID="{08E7A1E1-666B-4C0C-A5FB-4A3BA59829F0}" presName="imagSh" presStyleLbl="bgImgPlace1" presStyleIdx="3" presStyleCnt="4" custLinFactNeighborX="-5582" custLinFactNeighborY="-15416"/>
      <dgm:spPr>
        <a:blipFill rotWithShape="1">
          <a:blip xmlns:r="http://schemas.openxmlformats.org/officeDocument/2006/relationships" r:embed="rId4"/>
          <a:stretch>
            <a:fillRect/>
          </a:stretch>
        </a:blipFill>
      </dgm:spPr>
    </dgm:pt>
    <dgm:pt modelId="{40E228B2-A183-4F20-90AC-522C8624F9A9}" type="pres">
      <dgm:prSet presAssocID="{08E7A1E1-666B-4C0C-A5FB-4A3BA59829F0}" presName="txNode" presStyleLbl="node1" presStyleIdx="3" presStyleCnt="4" custLinFactNeighborX="-7708" custLinFactNeighborY="-10278">
        <dgm:presLayoutVars>
          <dgm:bulletEnabled val="1"/>
        </dgm:presLayoutVars>
      </dgm:prSet>
      <dgm:spPr/>
    </dgm:pt>
  </dgm:ptLst>
  <dgm:cxnLst>
    <dgm:cxn modelId="{23681F39-259B-444F-BFE4-6791F5D03CBD}" type="presOf" srcId="{8A5DA346-17D1-47DD-8566-B0BCF57C94A0}" destId="{90EEB7C5-D65B-49C1-9856-7F8791F3566D}" srcOrd="0" destOrd="0" presId="urn:microsoft.com/office/officeart/2005/8/layout/hProcess10"/>
    <dgm:cxn modelId="{A71526A9-C6CB-4A6E-8A8D-39BAF096D324}" srcId="{5D0C1D5F-2617-4A20-A099-CA4040B4D1F3}" destId="{2C00EC01-78A4-4F15-ACBC-8AC7A1418321}" srcOrd="1" destOrd="0" parTransId="{B1797DC7-D0F0-47C9-8410-0AD61F4B2C29}" sibTransId="{BBEE3F72-5079-4579-91E1-BDCC2C9D6107}"/>
    <dgm:cxn modelId="{BC94EADD-2D47-4873-9AE7-8238BAEF1903}" type="presOf" srcId="{B1D6AA6B-8889-43AC-82D2-CB5EDD03069A}" destId="{DE8BF274-C5F1-4310-AC14-A2F9600B633B}" srcOrd="0" destOrd="0" presId="urn:microsoft.com/office/officeart/2005/8/layout/hProcess10"/>
    <dgm:cxn modelId="{F0208EE7-8381-48C7-BC4F-BD0EB8B5A241}" type="presOf" srcId="{13D0350E-7FAF-4493-846E-B8378298E2FC}" destId="{F065EEF5-6C21-46E5-858F-4371E6B6A549}" srcOrd="0" destOrd="1" presId="urn:microsoft.com/office/officeart/2005/8/layout/hProcess10"/>
    <dgm:cxn modelId="{20079F51-4CF5-434F-B9F5-84FF8C891770}" type="presOf" srcId="{43BD4592-49C0-4E47-84C6-CA4AEAAA9872}" destId="{BD866AA0-2F45-40B7-932B-DC307169DC81}" srcOrd="0" destOrd="1" presId="urn:microsoft.com/office/officeart/2005/8/layout/hProcess10"/>
    <dgm:cxn modelId="{128957D4-548C-4931-A3AD-9D9B6C51549C}" type="presOf" srcId="{C9884208-42CE-493D-8802-7ED4EEA38FEB}" destId="{DE8BF274-C5F1-4310-AC14-A2F9600B633B}" srcOrd="0" destOrd="1" presId="urn:microsoft.com/office/officeart/2005/8/layout/hProcess10"/>
    <dgm:cxn modelId="{C4E0B611-0CFB-4584-AF32-F7C0FD7B8016}" type="presOf" srcId="{08E7A1E1-666B-4C0C-A5FB-4A3BA59829F0}" destId="{40E228B2-A183-4F20-90AC-522C8624F9A9}" srcOrd="0" destOrd="0" presId="urn:microsoft.com/office/officeart/2005/8/layout/hProcess10"/>
    <dgm:cxn modelId="{FDFD8C67-146D-46FC-A37F-B418765CCB25}" srcId="{5D0C1D5F-2617-4A20-A099-CA4040B4D1F3}" destId="{4DF4F6F0-B575-4D3F-A6F4-3F0F9BBACC5D}" srcOrd="2" destOrd="0" parTransId="{58FDF895-6FD1-46E6-B618-BA9E9B84F593}" sibTransId="{92F67E70-7870-4E9B-94FA-26DDF4C5B486}"/>
    <dgm:cxn modelId="{6068635D-F1E8-4F44-862D-9A2DB02D44F5}" type="presOf" srcId="{92F67E70-7870-4E9B-94FA-26DDF4C5B486}" destId="{C2F906B4-8BFA-44B2-A744-1F1AA2997AE2}" srcOrd="1" destOrd="0" presId="urn:microsoft.com/office/officeart/2005/8/layout/hProcess10"/>
    <dgm:cxn modelId="{15FD4805-AEE8-46D0-966D-520DBD08C182}" type="presOf" srcId="{BBEE3F72-5079-4579-91E1-BDCC2C9D6107}" destId="{CB436858-6A78-4853-970F-FDE147CF49BA}" srcOrd="1" destOrd="0" presId="urn:microsoft.com/office/officeart/2005/8/layout/hProcess10"/>
    <dgm:cxn modelId="{BEE93E56-FC6F-4C97-9870-F0C33B7F4F8C}" type="presOf" srcId="{92F67E70-7870-4E9B-94FA-26DDF4C5B486}" destId="{2110D810-2685-4EB9-AD61-5C1D32D5FBD1}" srcOrd="0" destOrd="0" presId="urn:microsoft.com/office/officeart/2005/8/layout/hProcess10"/>
    <dgm:cxn modelId="{A6AC90DA-7D7B-417A-9FA1-4088F8C20E0D}" srcId="{5D0C1D5F-2617-4A20-A099-CA4040B4D1F3}" destId="{B1D6AA6B-8889-43AC-82D2-CB5EDD03069A}" srcOrd="0" destOrd="0" parTransId="{82E1D140-4D4E-484C-9AFE-A82C4F8BB4B3}" sibTransId="{8A5DA346-17D1-47DD-8566-B0BCF57C94A0}"/>
    <dgm:cxn modelId="{47FBF7A6-EBBC-4595-9E2F-0555D708D879}" srcId="{5D0C1D5F-2617-4A20-A099-CA4040B4D1F3}" destId="{08E7A1E1-666B-4C0C-A5FB-4A3BA59829F0}" srcOrd="3" destOrd="0" parTransId="{0921B894-2BC1-4ADD-A7D9-614101D4040F}" sibTransId="{A54B1027-867A-4C25-A73C-4C9C4EA33762}"/>
    <dgm:cxn modelId="{A9BED000-2DC8-4A09-A365-2A0561BAB2A1}" srcId="{4DF4F6F0-B575-4D3F-A6F4-3F0F9BBACC5D}" destId="{13D0350E-7FAF-4493-846E-B8378298E2FC}" srcOrd="0" destOrd="0" parTransId="{E54E11A5-6F7C-400B-AF4E-D7AE2E228FDE}" sibTransId="{5AA45AA7-B3B8-4E52-8932-F3AADAFE898E}"/>
    <dgm:cxn modelId="{2C8FBD39-E5C1-44F3-99D1-AEA9FF5B88C0}" type="presOf" srcId="{2C00EC01-78A4-4F15-ACBC-8AC7A1418321}" destId="{BD866AA0-2F45-40B7-932B-DC307169DC81}" srcOrd="0" destOrd="0" presId="urn:microsoft.com/office/officeart/2005/8/layout/hProcess10"/>
    <dgm:cxn modelId="{98906C73-FE38-40C7-8DBD-493B544B7A97}" type="presOf" srcId="{4DF4F6F0-B575-4D3F-A6F4-3F0F9BBACC5D}" destId="{F065EEF5-6C21-46E5-858F-4371E6B6A549}" srcOrd="0" destOrd="0" presId="urn:microsoft.com/office/officeart/2005/8/layout/hProcess10"/>
    <dgm:cxn modelId="{388FD6A5-43F2-422B-ADC3-3EDBC7A6DEF6}" type="presOf" srcId="{BBEE3F72-5079-4579-91E1-BDCC2C9D6107}" destId="{A079E7B7-D81D-4F63-8EE7-A7F6829FFA47}" srcOrd="0" destOrd="0" presId="urn:microsoft.com/office/officeart/2005/8/layout/hProcess10"/>
    <dgm:cxn modelId="{67B02D74-E255-4747-BC8F-C15102192DB9}" srcId="{B1D6AA6B-8889-43AC-82D2-CB5EDD03069A}" destId="{C9884208-42CE-493D-8802-7ED4EEA38FEB}" srcOrd="0" destOrd="0" parTransId="{546D80EA-1416-4497-ACE7-5EAC04C70A78}" sibTransId="{274FE6D4-99AC-4FEF-AC6F-DE9117B997AB}"/>
    <dgm:cxn modelId="{1A35E797-098B-4B35-9057-148F0A474196}" srcId="{2C00EC01-78A4-4F15-ACBC-8AC7A1418321}" destId="{43BD4592-49C0-4E47-84C6-CA4AEAAA9872}" srcOrd="0" destOrd="0" parTransId="{BE14C976-732C-4702-A702-0ABDACBB76A3}" sibTransId="{AE8CBCC2-C186-4FB6-AF22-F914438DC091}"/>
    <dgm:cxn modelId="{FBF696CA-B645-4747-A97B-D4C958CD39B3}" type="presOf" srcId="{8A5DA346-17D1-47DD-8566-B0BCF57C94A0}" destId="{B54E62F8-2AE1-4E0A-A953-2B86828FACDE}" srcOrd="1" destOrd="0" presId="urn:microsoft.com/office/officeart/2005/8/layout/hProcess10"/>
    <dgm:cxn modelId="{2A4591AF-CD5A-4F71-93A9-4A8F396DEA3D}" type="presOf" srcId="{5D0C1D5F-2617-4A20-A099-CA4040B4D1F3}" destId="{2006BD70-15A8-4576-82E0-6BFB5832F130}" srcOrd="0" destOrd="0" presId="urn:microsoft.com/office/officeart/2005/8/layout/hProcess10"/>
    <dgm:cxn modelId="{F570994A-A276-4DA2-AB32-D69D6EA3C9A9}" type="presParOf" srcId="{2006BD70-15A8-4576-82E0-6BFB5832F130}" destId="{AA8F4BE4-BF23-46F0-82FE-9C0337D70ADB}" srcOrd="0" destOrd="0" presId="urn:microsoft.com/office/officeart/2005/8/layout/hProcess10"/>
    <dgm:cxn modelId="{EB240FDD-7237-43C9-8406-9FBB8EDB3B2D}" type="presParOf" srcId="{AA8F4BE4-BF23-46F0-82FE-9C0337D70ADB}" destId="{854E7DEE-E37F-4285-905F-B024E0E1020E}" srcOrd="0" destOrd="0" presId="urn:microsoft.com/office/officeart/2005/8/layout/hProcess10"/>
    <dgm:cxn modelId="{DD0A00E5-4462-4ED1-9094-7FC3480625E3}" type="presParOf" srcId="{AA8F4BE4-BF23-46F0-82FE-9C0337D70ADB}" destId="{DE8BF274-C5F1-4310-AC14-A2F9600B633B}" srcOrd="1" destOrd="0" presId="urn:microsoft.com/office/officeart/2005/8/layout/hProcess10"/>
    <dgm:cxn modelId="{CF44BB82-F645-4F3A-9238-53B536B04AE3}" type="presParOf" srcId="{2006BD70-15A8-4576-82E0-6BFB5832F130}" destId="{90EEB7C5-D65B-49C1-9856-7F8791F3566D}" srcOrd="1" destOrd="0" presId="urn:microsoft.com/office/officeart/2005/8/layout/hProcess10"/>
    <dgm:cxn modelId="{753BFA18-B34B-49B1-9B22-46AA7206A279}" type="presParOf" srcId="{90EEB7C5-D65B-49C1-9856-7F8791F3566D}" destId="{B54E62F8-2AE1-4E0A-A953-2B86828FACDE}" srcOrd="0" destOrd="0" presId="urn:microsoft.com/office/officeart/2005/8/layout/hProcess10"/>
    <dgm:cxn modelId="{75D034EF-4C05-41E4-8C87-3ED3669444CB}" type="presParOf" srcId="{2006BD70-15A8-4576-82E0-6BFB5832F130}" destId="{E52F6E08-0643-496D-B423-FB4A870A9475}" srcOrd="2" destOrd="0" presId="urn:microsoft.com/office/officeart/2005/8/layout/hProcess10"/>
    <dgm:cxn modelId="{1FE1C1DB-6C98-43C9-AAE9-496580EE30D8}" type="presParOf" srcId="{E52F6E08-0643-496D-B423-FB4A870A9475}" destId="{ED12C0F4-9501-4D34-B71B-1DB52B4A9387}" srcOrd="0" destOrd="0" presId="urn:microsoft.com/office/officeart/2005/8/layout/hProcess10"/>
    <dgm:cxn modelId="{63C4D206-5E34-4A2B-B0DD-927D2B9C977A}" type="presParOf" srcId="{E52F6E08-0643-496D-B423-FB4A870A9475}" destId="{BD866AA0-2F45-40B7-932B-DC307169DC81}" srcOrd="1" destOrd="0" presId="urn:microsoft.com/office/officeart/2005/8/layout/hProcess10"/>
    <dgm:cxn modelId="{7117E8FD-B329-41CE-81FC-07F2FBA8EB2B}" type="presParOf" srcId="{2006BD70-15A8-4576-82E0-6BFB5832F130}" destId="{A079E7B7-D81D-4F63-8EE7-A7F6829FFA47}" srcOrd="3" destOrd="0" presId="urn:microsoft.com/office/officeart/2005/8/layout/hProcess10"/>
    <dgm:cxn modelId="{F9C9FBB6-EC05-47C6-9E46-9E0A9AC8D6A7}" type="presParOf" srcId="{A079E7B7-D81D-4F63-8EE7-A7F6829FFA47}" destId="{CB436858-6A78-4853-970F-FDE147CF49BA}" srcOrd="0" destOrd="0" presId="urn:microsoft.com/office/officeart/2005/8/layout/hProcess10"/>
    <dgm:cxn modelId="{8B4C1AFB-150A-4BAB-BD5E-4CBBF59BA9B8}" type="presParOf" srcId="{2006BD70-15A8-4576-82E0-6BFB5832F130}" destId="{CE9D1A02-5218-4A79-980D-81C1B8CC4F29}" srcOrd="4" destOrd="0" presId="urn:microsoft.com/office/officeart/2005/8/layout/hProcess10"/>
    <dgm:cxn modelId="{25C26534-0535-46CC-8418-7B4FDD5A879C}" type="presParOf" srcId="{CE9D1A02-5218-4A79-980D-81C1B8CC4F29}" destId="{9DB13AA3-32DD-489F-8536-32D87DC065BD}" srcOrd="0" destOrd="0" presId="urn:microsoft.com/office/officeart/2005/8/layout/hProcess10"/>
    <dgm:cxn modelId="{1850F928-87E7-4B20-89F0-A47DCF26C790}" type="presParOf" srcId="{CE9D1A02-5218-4A79-980D-81C1B8CC4F29}" destId="{F065EEF5-6C21-46E5-858F-4371E6B6A549}" srcOrd="1" destOrd="0" presId="urn:microsoft.com/office/officeart/2005/8/layout/hProcess10"/>
    <dgm:cxn modelId="{8EDBA904-7DA2-480B-8BD8-698C7A6C7207}" type="presParOf" srcId="{2006BD70-15A8-4576-82E0-6BFB5832F130}" destId="{2110D810-2685-4EB9-AD61-5C1D32D5FBD1}" srcOrd="5" destOrd="0" presId="urn:microsoft.com/office/officeart/2005/8/layout/hProcess10"/>
    <dgm:cxn modelId="{F12F2385-BD7F-4918-B2BB-990E239A75AA}" type="presParOf" srcId="{2110D810-2685-4EB9-AD61-5C1D32D5FBD1}" destId="{C2F906B4-8BFA-44B2-A744-1F1AA2997AE2}" srcOrd="0" destOrd="0" presId="urn:microsoft.com/office/officeart/2005/8/layout/hProcess10"/>
    <dgm:cxn modelId="{A5E1077D-A060-4C6F-A08B-B63133A340D0}" type="presParOf" srcId="{2006BD70-15A8-4576-82E0-6BFB5832F130}" destId="{0F160153-6FD3-4BB8-8CFC-899C6AB011DF}" srcOrd="6" destOrd="0" presId="urn:microsoft.com/office/officeart/2005/8/layout/hProcess10"/>
    <dgm:cxn modelId="{7BCF6467-2E9C-4464-8E0A-DF95F8A78408}" type="presParOf" srcId="{0F160153-6FD3-4BB8-8CFC-899C6AB011DF}" destId="{061929C3-9041-4724-B7C8-F63D97C0CFBC}" srcOrd="0" destOrd="0" presId="urn:microsoft.com/office/officeart/2005/8/layout/hProcess10"/>
    <dgm:cxn modelId="{9A4DA038-883A-4958-8EED-12BC43867C14}" type="presParOf" srcId="{0F160153-6FD3-4BB8-8CFC-899C6AB011DF}" destId="{40E228B2-A183-4F20-90AC-522C8624F9A9}"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D6615-BAC2-41A5-8B03-6C332F3F4CAB}">
      <dsp:nvSpPr>
        <dsp:cNvPr id="0" name=""/>
        <dsp:cNvSpPr/>
      </dsp:nvSpPr>
      <dsp:spPr>
        <a:xfrm>
          <a:off x="599" y="185"/>
          <a:ext cx="5226582" cy="11207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nl-NL" sz="4800" kern="1200" dirty="0"/>
            <a:t>Oorzaak</a:t>
          </a:r>
        </a:p>
      </dsp:txBody>
      <dsp:txXfrm>
        <a:off x="33424" y="33010"/>
        <a:ext cx="5160932" cy="1055079"/>
      </dsp:txXfrm>
    </dsp:sp>
    <dsp:sp modelId="{0A0A297F-E8A7-4D44-BE91-59DF28CD2ABA}">
      <dsp:nvSpPr>
        <dsp:cNvPr id="0" name=""/>
        <dsp:cNvSpPr/>
      </dsp:nvSpPr>
      <dsp:spPr>
        <a:xfrm>
          <a:off x="599" y="1213401"/>
          <a:ext cx="3414165" cy="11207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dirty="0"/>
            <a:t>Gevolg 1</a:t>
          </a:r>
        </a:p>
      </dsp:txBody>
      <dsp:txXfrm>
        <a:off x="33424" y="1246226"/>
        <a:ext cx="3348515" cy="1055079"/>
      </dsp:txXfrm>
    </dsp:sp>
    <dsp:sp modelId="{AF3349D3-4E5A-46C4-917B-E33FD8CBA1FB}">
      <dsp:nvSpPr>
        <dsp:cNvPr id="0" name=""/>
        <dsp:cNvSpPr/>
      </dsp:nvSpPr>
      <dsp:spPr>
        <a:xfrm>
          <a:off x="599" y="2426618"/>
          <a:ext cx="1671971" cy="11207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dirty="0"/>
            <a:t>Gevolg 1.1</a:t>
          </a:r>
        </a:p>
      </dsp:txBody>
      <dsp:txXfrm>
        <a:off x="33424" y="2459443"/>
        <a:ext cx="1606321" cy="1055079"/>
      </dsp:txXfrm>
    </dsp:sp>
    <dsp:sp modelId="{117B3035-E26C-4DF8-AAAD-04BAD47F2DA6}">
      <dsp:nvSpPr>
        <dsp:cNvPr id="0" name=""/>
        <dsp:cNvSpPr/>
      </dsp:nvSpPr>
      <dsp:spPr>
        <a:xfrm>
          <a:off x="1742793" y="2426618"/>
          <a:ext cx="1671971" cy="11207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dirty="0"/>
            <a:t>Gevolg 1.2</a:t>
          </a:r>
        </a:p>
      </dsp:txBody>
      <dsp:txXfrm>
        <a:off x="1775618" y="2459443"/>
        <a:ext cx="1606321" cy="1055079"/>
      </dsp:txXfrm>
    </dsp:sp>
    <dsp:sp modelId="{C05BB531-D8B4-4D14-8032-B42D3D811F73}">
      <dsp:nvSpPr>
        <dsp:cNvPr id="0" name=""/>
        <dsp:cNvSpPr/>
      </dsp:nvSpPr>
      <dsp:spPr>
        <a:xfrm>
          <a:off x="3555210" y="1213401"/>
          <a:ext cx="1671971" cy="11207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dirty="0"/>
            <a:t>Gevolg 2 </a:t>
          </a:r>
        </a:p>
      </dsp:txBody>
      <dsp:txXfrm>
        <a:off x="3588035" y="1246226"/>
        <a:ext cx="1606321" cy="1055079"/>
      </dsp:txXfrm>
    </dsp:sp>
    <dsp:sp modelId="{9743F6E2-5D30-495C-9D88-54DBE3A95256}">
      <dsp:nvSpPr>
        <dsp:cNvPr id="0" name=""/>
        <dsp:cNvSpPr/>
      </dsp:nvSpPr>
      <dsp:spPr>
        <a:xfrm>
          <a:off x="3555210" y="2426618"/>
          <a:ext cx="1671971" cy="11207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nl-NL" sz="2900" kern="1200" dirty="0"/>
            <a:t>Gevolg 2.1</a:t>
          </a:r>
        </a:p>
      </dsp:txBody>
      <dsp:txXfrm>
        <a:off x="3588035" y="2459443"/>
        <a:ext cx="1606321" cy="1055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E7DEE-E37F-4285-905F-B024E0E1020E}">
      <dsp:nvSpPr>
        <dsp:cNvPr id="0" name=""/>
        <dsp:cNvSpPr/>
      </dsp:nvSpPr>
      <dsp:spPr>
        <a:xfrm>
          <a:off x="86479" y="145059"/>
          <a:ext cx="1582053" cy="158205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8BF274-C5F1-4310-AC14-A2F9600B633B}">
      <dsp:nvSpPr>
        <dsp:cNvPr id="0" name=""/>
        <dsp:cNvSpPr/>
      </dsp:nvSpPr>
      <dsp:spPr>
        <a:xfrm>
          <a:off x="260901" y="1298028"/>
          <a:ext cx="1582053" cy="15820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nl-NL" sz="1400" kern="1200" dirty="0"/>
            <a:t>Tekst lezen</a:t>
          </a:r>
        </a:p>
        <a:p>
          <a:pPr marL="57150" lvl="1" indent="-57150" algn="l" defTabSz="488950">
            <a:lnSpc>
              <a:spcPct val="90000"/>
            </a:lnSpc>
            <a:spcBef>
              <a:spcPct val="0"/>
            </a:spcBef>
            <a:spcAft>
              <a:spcPct val="15000"/>
            </a:spcAft>
            <a:buChar char="•"/>
          </a:pPr>
          <a:r>
            <a:rPr lang="nl-NL" sz="1100" kern="1200" dirty="0"/>
            <a:t>Voor een eerste indruk.</a:t>
          </a:r>
        </a:p>
        <a:p>
          <a:pPr marL="57150" lvl="1" indent="-57150" algn="l" defTabSz="488950">
            <a:lnSpc>
              <a:spcPct val="90000"/>
            </a:lnSpc>
            <a:spcBef>
              <a:spcPct val="0"/>
            </a:spcBef>
            <a:spcAft>
              <a:spcPct val="15000"/>
            </a:spcAft>
            <a:buChar char="•"/>
          </a:pPr>
          <a:r>
            <a:rPr lang="nl-NL" sz="1100" kern="1200" dirty="0"/>
            <a:t>Wat valt je op?</a:t>
          </a:r>
        </a:p>
      </dsp:txBody>
      <dsp:txXfrm>
        <a:off x="307238" y="1344365"/>
        <a:ext cx="1489379" cy="1489379"/>
      </dsp:txXfrm>
    </dsp:sp>
    <dsp:sp modelId="{90EEB7C5-D65B-49C1-9856-7F8791F3566D}">
      <dsp:nvSpPr>
        <dsp:cNvPr id="0" name=""/>
        <dsp:cNvSpPr/>
      </dsp:nvSpPr>
      <dsp:spPr>
        <a:xfrm rot="294849">
          <a:off x="1943670" y="849574"/>
          <a:ext cx="276663" cy="380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nl-NL" sz="1100" kern="1200"/>
        </a:p>
      </dsp:txBody>
      <dsp:txXfrm>
        <a:off x="1943823" y="922048"/>
        <a:ext cx="193664" cy="228087"/>
      </dsp:txXfrm>
    </dsp:sp>
    <dsp:sp modelId="{ED12C0F4-9501-4D34-B71B-1DB52B4A9387}">
      <dsp:nvSpPr>
        <dsp:cNvPr id="0" name=""/>
        <dsp:cNvSpPr/>
      </dsp:nvSpPr>
      <dsp:spPr>
        <a:xfrm>
          <a:off x="2456092" y="348796"/>
          <a:ext cx="1582053" cy="158205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9000" r="-19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866AA0-2F45-40B7-932B-DC307169DC81}">
      <dsp:nvSpPr>
        <dsp:cNvPr id="0" name=""/>
        <dsp:cNvSpPr/>
      </dsp:nvSpPr>
      <dsp:spPr>
        <a:xfrm>
          <a:off x="2713636" y="1298028"/>
          <a:ext cx="1582053" cy="15820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nl-NL" sz="1400" kern="1200" dirty="0"/>
            <a:t>Vragen beantwoorden.</a:t>
          </a:r>
        </a:p>
        <a:p>
          <a:pPr marL="57150" lvl="1" indent="-57150" algn="l" defTabSz="488950">
            <a:lnSpc>
              <a:spcPct val="90000"/>
            </a:lnSpc>
            <a:spcBef>
              <a:spcPct val="0"/>
            </a:spcBef>
            <a:spcAft>
              <a:spcPct val="15000"/>
            </a:spcAft>
            <a:buChar char="•"/>
          </a:pPr>
          <a:r>
            <a:rPr lang="nl-NL" sz="1100" kern="1200" dirty="0"/>
            <a:t>Tekst precies lezen.</a:t>
          </a:r>
        </a:p>
        <a:p>
          <a:pPr marL="57150" lvl="1" indent="-57150" algn="l" defTabSz="488950">
            <a:lnSpc>
              <a:spcPct val="90000"/>
            </a:lnSpc>
            <a:spcBef>
              <a:spcPct val="0"/>
            </a:spcBef>
            <a:spcAft>
              <a:spcPct val="15000"/>
            </a:spcAft>
            <a:buChar char="•"/>
          </a:pPr>
          <a:r>
            <a:rPr lang="nl-NL" sz="1100" kern="1200" dirty="0"/>
            <a:t>Antwoorden in schrift/op laptop schrijven (opslaan).</a:t>
          </a:r>
        </a:p>
      </dsp:txBody>
      <dsp:txXfrm>
        <a:off x="2759973" y="1344365"/>
        <a:ext cx="1489379" cy="1489379"/>
      </dsp:txXfrm>
    </dsp:sp>
    <dsp:sp modelId="{A079E7B7-D81D-4F63-8EE7-A7F6829FFA47}">
      <dsp:nvSpPr>
        <dsp:cNvPr id="0" name=""/>
        <dsp:cNvSpPr/>
      </dsp:nvSpPr>
      <dsp:spPr>
        <a:xfrm>
          <a:off x="4342884" y="949750"/>
          <a:ext cx="304738" cy="380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nl-NL" sz="1100" kern="1200"/>
        </a:p>
      </dsp:txBody>
      <dsp:txXfrm>
        <a:off x="4342884" y="1025779"/>
        <a:ext cx="213317" cy="228087"/>
      </dsp:txXfrm>
    </dsp:sp>
    <dsp:sp modelId="{9DB13AA3-32DD-489F-8536-32D87DC065BD}">
      <dsp:nvSpPr>
        <dsp:cNvPr id="0" name=""/>
        <dsp:cNvSpPr/>
      </dsp:nvSpPr>
      <dsp:spPr>
        <a:xfrm>
          <a:off x="4908827" y="348796"/>
          <a:ext cx="1582053" cy="158205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65EEF5-6C21-46E5-858F-4371E6B6A549}">
      <dsp:nvSpPr>
        <dsp:cNvPr id="0" name=""/>
        <dsp:cNvSpPr/>
      </dsp:nvSpPr>
      <dsp:spPr>
        <a:xfrm>
          <a:off x="5166370" y="1298028"/>
          <a:ext cx="1582053" cy="15820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nl-NL" sz="1400" kern="1200" dirty="0"/>
            <a:t>Controleren</a:t>
          </a:r>
        </a:p>
        <a:p>
          <a:pPr marL="57150" lvl="1" indent="-57150" algn="l" defTabSz="488950">
            <a:lnSpc>
              <a:spcPct val="90000"/>
            </a:lnSpc>
            <a:spcBef>
              <a:spcPct val="0"/>
            </a:spcBef>
            <a:spcAft>
              <a:spcPct val="15000"/>
            </a:spcAft>
            <a:buChar char="•"/>
          </a:pPr>
          <a:r>
            <a:rPr lang="nl-NL" sz="1100" kern="1200" dirty="0"/>
            <a:t>Heb je alle vragen beantwoord?</a:t>
          </a:r>
        </a:p>
        <a:p>
          <a:pPr marL="57150" lvl="1" indent="-57150" algn="l" defTabSz="488950">
            <a:lnSpc>
              <a:spcPct val="90000"/>
            </a:lnSpc>
            <a:spcBef>
              <a:spcPct val="0"/>
            </a:spcBef>
            <a:spcAft>
              <a:spcPct val="15000"/>
            </a:spcAft>
            <a:buChar char="•"/>
          </a:pPr>
          <a:r>
            <a:rPr lang="nl-NL" sz="1100" kern="1200" dirty="0"/>
            <a:t>Heb je zelf nog vragen?</a:t>
          </a:r>
        </a:p>
      </dsp:txBody>
      <dsp:txXfrm>
        <a:off x="5212707" y="1344365"/>
        <a:ext cx="1489379" cy="1489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E7DEE-E37F-4285-905F-B024E0E1020E}">
      <dsp:nvSpPr>
        <dsp:cNvPr id="0" name=""/>
        <dsp:cNvSpPr/>
      </dsp:nvSpPr>
      <dsp:spPr>
        <a:xfrm>
          <a:off x="86233" y="309233"/>
          <a:ext cx="1617649" cy="1617649"/>
        </a:xfrm>
        <a:prstGeom prst="roundRect">
          <a:avLst>
            <a:gd name="adj" fmla="val 10000"/>
          </a:avLst>
        </a:prstGeom>
        <a:blipFill rotWithShape="1">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8BF274-C5F1-4310-AC14-A2F9600B633B}">
      <dsp:nvSpPr>
        <dsp:cNvPr id="0" name=""/>
        <dsp:cNvSpPr/>
      </dsp:nvSpPr>
      <dsp:spPr>
        <a:xfrm>
          <a:off x="140668" y="1335745"/>
          <a:ext cx="1617649" cy="161764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t>Opdracht lezen</a:t>
          </a:r>
        </a:p>
        <a:p>
          <a:pPr marL="114300" lvl="1" indent="-114300" algn="l" defTabSz="533400">
            <a:lnSpc>
              <a:spcPct val="90000"/>
            </a:lnSpc>
            <a:spcBef>
              <a:spcPct val="0"/>
            </a:spcBef>
            <a:spcAft>
              <a:spcPct val="15000"/>
            </a:spcAft>
            <a:buChar char="•"/>
          </a:pPr>
          <a:r>
            <a:rPr lang="nl-NL" sz="1200" kern="1200" dirty="0"/>
            <a:t>Wat moet je doen?</a:t>
          </a:r>
        </a:p>
      </dsp:txBody>
      <dsp:txXfrm>
        <a:off x="307238" y="1344365"/>
        <a:ext cx="1489379" cy="1489379"/>
      </dsp:txXfrm>
    </dsp:sp>
    <dsp:sp modelId="{90EEB7C5-D65B-49C1-9856-7F8791F3566D}">
      <dsp:nvSpPr>
        <dsp:cNvPr id="0" name=""/>
        <dsp:cNvSpPr/>
      </dsp:nvSpPr>
      <dsp:spPr>
        <a:xfrm rot="21541754">
          <a:off x="1985711" y="902840"/>
          <a:ext cx="281888" cy="388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nl-NL" sz="1300" kern="1200"/>
        </a:p>
      </dsp:txBody>
      <dsp:txXfrm rot="-21246905">
        <a:off x="1943823" y="922048"/>
        <a:ext cx="193664" cy="228087"/>
      </dsp:txXfrm>
    </dsp:sp>
    <dsp:sp modelId="{ED12C0F4-9501-4D34-B71B-1DB52B4A9387}">
      <dsp:nvSpPr>
        <dsp:cNvPr id="0" name=""/>
        <dsp:cNvSpPr/>
      </dsp:nvSpPr>
      <dsp:spPr>
        <a:xfrm>
          <a:off x="2509163" y="268177"/>
          <a:ext cx="1617649" cy="1617649"/>
        </a:xfrm>
        <a:prstGeom prst="roundRect">
          <a:avLst>
            <a:gd name="adj" fmla="val 10000"/>
          </a:avLst>
        </a:prstGeom>
        <a:blipFill rotWithShape="1">
          <a:blip xmlns:r="http://schemas.openxmlformats.org/officeDocument/2006/relationships" r:embed="rId2"/>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866AA0-2F45-40B7-932B-DC307169DC81}">
      <dsp:nvSpPr>
        <dsp:cNvPr id="0" name=""/>
        <dsp:cNvSpPr/>
      </dsp:nvSpPr>
      <dsp:spPr>
        <a:xfrm>
          <a:off x="2689386" y="1321898"/>
          <a:ext cx="1617649" cy="161764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t>Tekstsoort en onderwerp kiezen</a:t>
          </a:r>
        </a:p>
        <a:p>
          <a:pPr marL="114300" lvl="1" indent="-114300" algn="l" defTabSz="533400">
            <a:lnSpc>
              <a:spcPct val="90000"/>
            </a:lnSpc>
            <a:spcBef>
              <a:spcPct val="0"/>
            </a:spcBef>
            <a:spcAft>
              <a:spcPct val="15000"/>
            </a:spcAft>
            <a:buChar char="•"/>
          </a:pPr>
          <a:r>
            <a:rPr lang="nl-NL" sz="1200" kern="1200" dirty="0"/>
            <a:t>Nieuwsbericht of gedicht.</a:t>
          </a:r>
        </a:p>
      </dsp:txBody>
      <dsp:txXfrm>
        <a:off x="2759973" y="1344365"/>
        <a:ext cx="1489379" cy="1489379"/>
      </dsp:txXfrm>
    </dsp:sp>
    <dsp:sp modelId="{A079E7B7-D81D-4F63-8EE7-A7F6829FFA47}">
      <dsp:nvSpPr>
        <dsp:cNvPr id="0" name=""/>
        <dsp:cNvSpPr/>
      </dsp:nvSpPr>
      <dsp:spPr>
        <a:xfrm rot="38193">
          <a:off x="4433552" y="896752"/>
          <a:ext cx="306767" cy="388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nl-NL" sz="1300" kern="1200"/>
        </a:p>
      </dsp:txBody>
      <dsp:txXfrm rot="-38193">
        <a:off x="4342884" y="1025779"/>
        <a:ext cx="213317" cy="228087"/>
      </dsp:txXfrm>
    </dsp:sp>
    <dsp:sp modelId="{9DB13AA3-32DD-489F-8536-32D87DC065BD}">
      <dsp:nvSpPr>
        <dsp:cNvPr id="0" name=""/>
        <dsp:cNvSpPr/>
      </dsp:nvSpPr>
      <dsp:spPr>
        <a:xfrm>
          <a:off x="5003237" y="295888"/>
          <a:ext cx="1617649" cy="1617649"/>
        </a:xfrm>
        <a:prstGeom prst="roundRect">
          <a:avLst>
            <a:gd name="adj" fmla="val 10000"/>
          </a:avLst>
        </a:prstGeom>
        <a:blipFill rotWithShape="1">
          <a:blip xmlns:r="http://schemas.openxmlformats.org/officeDocument/2006/relationships" r:embed="rId3"/>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65EEF5-6C21-46E5-858F-4371E6B6A549}">
      <dsp:nvSpPr>
        <dsp:cNvPr id="0" name=""/>
        <dsp:cNvSpPr/>
      </dsp:nvSpPr>
      <dsp:spPr>
        <a:xfrm>
          <a:off x="5155734" y="1308035"/>
          <a:ext cx="1617649" cy="161764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err="1"/>
            <a:t>Mindmap</a:t>
          </a:r>
          <a:r>
            <a:rPr lang="nl-NL" sz="1600" kern="1200" dirty="0"/>
            <a:t> maken.</a:t>
          </a:r>
        </a:p>
        <a:p>
          <a:pPr marL="114300" lvl="1" indent="-114300" algn="l" defTabSz="533400">
            <a:lnSpc>
              <a:spcPct val="90000"/>
            </a:lnSpc>
            <a:spcBef>
              <a:spcPct val="0"/>
            </a:spcBef>
            <a:spcAft>
              <a:spcPct val="15000"/>
            </a:spcAft>
            <a:buChar char="•"/>
          </a:pPr>
          <a:r>
            <a:rPr lang="nl-NL" sz="1200" kern="1200" dirty="0"/>
            <a:t>Waar denk je aan? Gevoel, gebeurtenis, personen, grap</a:t>
          </a:r>
        </a:p>
      </dsp:txBody>
      <dsp:txXfrm>
        <a:off x="5212707" y="1344365"/>
        <a:ext cx="1489379" cy="1489379"/>
      </dsp:txXfrm>
    </dsp:sp>
    <dsp:sp modelId="{2110D810-2685-4EB9-AD61-5C1D32D5FBD1}">
      <dsp:nvSpPr>
        <dsp:cNvPr id="0" name=""/>
        <dsp:cNvSpPr/>
      </dsp:nvSpPr>
      <dsp:spPr>
        <a:xfrm rot="21560823">
          <a:off x="6905715" y="896276"/>
          <a:ext cx="284855" cy="3886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nl-NL" sz="1300" kern="1200"/>
        </a:p>
      </dsp:txBody>
      <dsp:txXfrm>
        <a:off x="6905718" y="974503"/>
        <a:ext cx="199399" cy="233218"/>
      </dsp:txXfrm>
    </dsp:sp>
    <dsp:sp modelId="{061929C3-9041-4724-B7C8-F63D97C0CFBC}">
      <dsp:nvSpPr>
        <dsp:cNvPr id="0" name=""/>
        <dsp:cNvSpPr/>
      </dsp:nvSpPr>
      <dsp:spPr>
        <a:xfrm>
          <a:off x="7434708" y="268177"/>
          <a:ext cx="1617649" cy="1617649"/>
        </a:xfrm>
        <a:prstGeom prst="roundRect">
          <a:avLst>
            <a:gd name="adj" fmla="val 10000"/>
          </a:avLst>
        </a:prstGeom>
        <a:blipFill rotWithShape="1">
          <a:blip xmlns:r="http://schemas.openxmlformats.org/officeDocument/2006/relationships" r:embed="rId4"/>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E228B2-A183-4F20-90AC-522C8624F9A9}">
      <dsp:nvSpPr>
        <dsp:cNvPr id="0" name=""/>
        <dsp:cNvSpPr/>
      </dsp:nvSpPr>
      <dsp:spPr>
        <a:xfrm>
          <a:off x="7663655" y="1321882"/>
          <a:ext cx="1617649" cy="161764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600" kern="1200" dirty="0"/>
            <a:t>Tekst schrijven.</a:t>
          </a:r>
        </a:p>
        <a:p>
          <a:pPr marL="0" lvl="0" indent="0" algn="ctr" defTabSz="711200">
            <a:lnSpc>
              <a:spcPct val="90000"/>
            </a:lnSpc>
            <a:spcBef>
              <a:spcPct val="0"/>
            </a:spcBef>
            <a:spcAft>
              <a:spcPct val="35000"/>
            </a:spcAft>
            <a:buNone/>
          </a:pPr>
          <a:endParaRPr lang="nl-NL" sz="1600" kern="1200" dirty="0"/>
        </a:p>
        <a:p>
          <a:pPr marL="0" lvl="0" indent="0" algn="ctr" defTabSz="711200">
            <a:lnSpc>
              <a:spcPct val="90000"/>
            </a:lnSpc>
            <a:spcBef>
              <a:spcPct val="0"/>
            </a:spcBef>
            <a:spcAft>
              <a:spcPct val="35000"/>
            </a:spcAft>
            <a:buNone/>
          </a:pPr>
          <a:endParaRPr lang="nl-NL" sz="1600" kern="1200" dirty="0"/>
        </a:p>
        <a:p>
          <a:pPr marL="0" lvl="0" indent="0" algn="ctr" defTabSz="711200">
            <a:lnSpc>
              <a:spcPct val="90000"/>
            </a:lnSpc>
            <a:spcBef>
              <a:spcPct val="0"/>
            </a:spcBef>
            <a:spcAft>
              <a:spcPct val="35000"/>
            </a:spcAft>
            <a:buNone/>
          </a:pPr>
          <a:endParaRPr lang="nl-NL" sz="1600" kern="1200" dirty="0"/>
        </a:p>
      </dsp:txBody>
      <dsp:txXfrm>
        <a:off x="7711034" y="1369261"/>
        <a:ext cx="1522891" cy="15228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maken.wikiwijs.nl/82777/Effecten_van_ta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maken.wikiwijs.nl/82777/Effecten_van_ta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maken.wikiwijs.nl/82777/Effecten_van_taal" TargetMode="External"/><Relationship Id="rId1" Type="http://schemas.openxmlformats.org/officeDocument/2006/relationships/slideLayout" Target="../slideLayouts/slideLayout2.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http://maken.wikiwijs.nl/82777/Effecten_van_taal"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hyperlink" Target="http://maken.wikiwijs.nl/82777/Effecten_van_taa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g"/><Relationship Id="rId1" Type="http://schemas.openxmlformats.org/officeDocument/2006/relationships/slideLayout" Target="../slideLayouts/slideLayout2.xml"/><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maken.wikiwijs.nl/82777/Effecten_van_taal"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BEBA8EAE-BF5A-486C-A8C5-ECC9F3942E4B}">
                <a14:imgProps xmlns:a14="http://schemas.microsoft.com/office/drawing/2010/main">
                  <a14:imgLayer r:embed="rId3">
                    <a14:imgEffect>
                      <a14:backgroundRemoval t="4902" b="89216" l="4847" r="93878"/>
                    </a14:imgEffect>
                  </a14:imgLayer>
                </a14:imgProps>
              </a:ext>
            </a:extLst>
          </a:blip>
          <a:stretch>
            <a:fillRect/>
          </a:stretch>
        </p:blipFill>
        <p:spPr>
          <a:xfrm rot="1495000">
            <a:off x="6268855" y="881254"/>
            <a:ext cx="4978400" cy="3886200"/>
          </a:xfrm>
          <a:prstGeom prst="rect">
            <a:avLst/>
          </a:prstGeom>
        </p:spPr>
      </p:pic>
      <p:sp>
        <p:nvSpPr>
          <p:cNvPr id="2" name="Titel 1"/>
          <p:cNvSpPr>
            <a:spLocks noGrp="1"/>
          </p:cNvSpPr>
          <p:nvPr>
            <p:ph type="ctrTitle"/>
          </p:nvPr>
        </p:nvSpPr>
        <p:spPr/>
        <p:txBody>
          <a:bodyPr/>
          <a:lstStyle/>
          <a:p>
            <a:r>
              <a:rPr lang="nl-NL" dirty="0"/>
              <a:t>Effecten van taal</a:t>
            </a:r>
          </a:p>
        </p:txBody>
      </p:sp>
      <p:sp>
        <p:nvSpPr>
          <p:cNvPr id="3" name="Ondertitel 2"/>
          <p:cNvSpPr>
            <a:spLocks noGrp="1"/>
          </p:cNvSpPr>
          <p:nvPr>
            <p:ph type="subTitle" idx="1"/>
          </p:nvPr>
        </p:nvSpPr>
        <p:spPr/>
        <p:txBody>
          <a:bodyPr/>
          <a:lstStyle/>
          <a:p>
            <a:r>
              <a:rPr lang="nl-NL" dirty="0"/>
              <a:t>Onderzoek naar wat woorden, zinsconstructies en tekststructuren doen met de ontvanger.</a:t>
            </a:r>
          </a:p>
        </p:txBody>
      </p:sp>
    </p:spTree>
    <p:extLst>
      <p:ext uri="{BB962C8B-B14F-4D97-AF65-F5344CB8AC3E}">
        <p14:creationId xmlns:p14="http://schemas.microsoft.com/office/powerpoint/2010/main" val="2642263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2, opdracht 2</a:t>
            </a:r>
          </a:p>
        </p:txBody>
      </p:sp>
      <p:sp>
        <p:nvSpPr>
          <p:cNvPr id="3" name="Tijdelijke aanduiding voor inhoud 2"/>
          <p:cNvSpPr>
            <a:spLocks noGrp="1"/>
          </p:cNvSpPr>
          <p:nvPr>
            <p:ph idx="1"/>
          </p:nvPr>
        </p:nvSpPr>
        <p:spPr>
          <a:xfrm>
            <a:off x="2589212" y="1316182"/>
            <a:ext cx="8915400" cy="5237018"/>
          </a:xfrm>
        </p:spPr>
        <p:txBody>
          <a:bodyPr>
            <a:noAutofit/>
          </a:bodyPr>
          <a:lstStyle/>
          <a:p>
            <a:r>
              <a:rPr lang="nl-NL" dirty="0"/>
              <a:t>Zoek iemand die dezelfde tekst heeft gelezen als jij.</a:t>
            </a:r>
          </a:p>
          <a:p>
            <a:r>
              <a:rPr lang="nl-NL" dirty="0"/>
              <a:t>Vergelijk de antwoorden met elkaar. Wat hebben jullie hetzelfde? Wat anders? Hoe komt dat?</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De opdracht vind je op: </a:t>
            </a:r>
            <a:r>
              <a:rPr lang="nl-NL" dirty="0">
                <a:hlinkClick r:id="rId2"/>
              </a:rPr>
              <a:t>http://maken.wikiwijs.nl/82777/Effecten_van_taal</a:t>
            </a:r>
            <a:r>
              <a:rPr lang="nl-NL" dirty="0"/>
              <a:t> </a:t>
            </a:r>
          </a:p>
        </p:txBody>
      </p:sp>
      <p:pic>
        <p:nvPicPr>
          <p:cNvPr id="4" name="Afbeelding 3"/>
          <p:cNvPicPr>
            <a:picLocks noChangeAspect="1"/>
          </p:cNvPicPr>
          <p:nvPr/>
        </p:nvPicPr>
        <p:blipFill>
          <a:blip r:embed="rId3"/>
          <a:stretch>
            <a:fillRect/>
          </a:stretch>
        </p:blipFill>
        <p:spPr>
          <a:xfrm>
            <a:off x="8291512" y="2510703"/>
            <a:ext cx="2847975" cy="2847975"/>
          </a:xfrm>
          <a:prstGeom prst="rect">
            <a:avLst/>
          </a:prstGeom>
        </p:spPr>
      </p:pic>
    </p:spTree>
    <p:extLst>
      <p:ext uri="{BB962C8B-B14F-4D97-AF65-F5344CB8AC3E}">
        <p14:creationId xmlns:p14="http://schemas.microsoft.com/office/powerpoint/2010/main" val="21026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2, opdracht 3</a:t>
            </a:r>
          </a:p>
        </p:txBody>
      </p:sp>
      <p:sp>
        <p:nvSpPr>
          <p:cNvPr id="3" name="Tijdelijke aanduiding voor inhoud 2"/>
          <p:cNvSpPr>
            <a:spLocks noGrp="1"/>
          </p:cNvSpPr>
          <p:nvPr>
            <p:ph idx="1"/>
          </p:nvPr>
        </p:nvSpPr>
        <p:spPr>
          <a:xfrm>
            <a:off x="2589212" y="1316182"/>
            <a:ext cx="8915400" cy="5237018"/>
          </a:xfrm>
        </p:spPr>
        <p:txBody>
          <a:bodyPr>
            <a:noAutofit/>
          </a:bodyPr>
          <a:lstStyle/>
          <a:p>
            <a:r>
              <a:rPr lang="nl-NL" dirty="0"/>
              <a:t>Zoek iemand die een andere tekst heeft gelezen dan jij.</a:t>
            </a:r>
          </a:p>
          <a:p>
            <a:r>
              <a:rPr lang="nl-NL" dirty="0"/>
              <a:t>Vergelijk de antwoorden met elkaar. Wat valt er nu op?</a:t>
            </a:r>
          </a:p>
          <a:p>
            <a:endParaRPr lang="nl-NL" dirty="0"/>
          </a:p>
          <a:p>
            <a:endParaRPr lang="nl-NL" dirty="0"/>
          </a:p>
          <a:p>
            <a:endParaRPr lang="nl-NL" dirty="0"/>
          </a:p>
          <a:p>
            <a:endParaRPr lang="nl-NL" dirty="0"/>
          </a:p>
          <a:p>
            <a:endParaRPr lang="nl-NL" dirty="0"/>
          </a:p>
          <a:p>
            <a:endParaRPr lang="nl-NL" dirty="0"/>
          </a:p>
          <a:p>
            <a:endParaRPr lang="nl-NL" dirty="0"/>
          </a:p>
          <a:p>
            <a:r>
              <a:rPr lang="nl-NL" dirty="0"/>
              <a:t>Schrijf je antwoorden op de vragen op in je schrift of op je laptop.</a:t>
            </a:r>
          </a:p>
          <a:p>
            <a:r>
              <a:rPr lang="nl-NL" dirty="0"/>
              <a:t>De exacte opdracht vind je op: </a:t>
            </a:r>
            <a:r>
              <a:rPr lang="nl-NL" dirty="0">
                <a:hlinkClick r:id="rId2"/>
              </a:rPr>
              <a:t>http://maken.wikiwijs.nl/82777/Effecten_van_taal</a:t>
            </a:r>
            <a:r>
              <a:rPr lang="nl-NL" dirty="0"/>
              <a:t> </a:t>
            </a:r>
          </a:p>
        </p:txBody>
      </p:sp>
      <p:pic>
        <p:nvPicPr>
          <p:cNvPr id="5" name="Afbeelding 4"/>
          <p:cNvPicPr>
            <a:picLocks noChangeAspect="1"/>
          </p:cNvPicPr>
          <p:nvPr/>
        </p:nvPicPr>
        <p:blipFill>
          <a:blip r:embed="rId3"/>
          <a:stretch>
            <a:fillRect/>
          </a:stretch>
        </p:blipFill>
        <p:spPr>
          <a:xfrm>
            <a:off x="4572000" y="2824162"/>
            <a:ext cx="2857500" cy="1781175"/>
          </a:xfrm>
          <a:prstGeom prst="rect">
            <a:avLst/>
          </a:prstGeom>
        </p:spPr>
      </p:pic>
    </p:spTree>
    <p:extLst>
      <p:ext uri="{BB962C8B-B14F-4D97-AF65-F5344CB8AC3E}">
        <p14:creationId xmlns:p14="http://schemas.microsoft.com/office/powerpoint/2010/main" val="950046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Conclusie</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324817401"/>
              </p:ext>
            </p:extLst>
          </p:nvPr>
        </p:nvGraphicFramePr>
        <p:xfrm>
          <a:off x="2589213" y="2133600"/>
          <a:ext cx="8915400" cy="238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911131422"/>
                    </a:ext>
                  </a:extLst>
                </a:gridCol>
                <a:gridCol w="2971800">
                  <a:extLst>
                    <a:ext uri="{9D8B030D-6E8A-4147-A177-3AD203B41FA5}">
                      <a16:colId xmlns:a16="http://schemas.microsoft.com/office/drawing/2014/main" val="133378510"/>
                    </a:ext>
                  </a:extLst>
                </a:gridCol>
                <a:gridCol w="2971800">
                  <a:extLst>
                    <a:ext uri="{9D8B030D-6E8A-4147-A177-3AD203B41FA5}">
                      <a16:colId xmlns:a16="http://schemas.microsoft.com/office/drawing/2014/main" val="821401900"/>
                    </a:ext>
                  </a:extLst>
                </a:gridCol>
              </a:tblGrid>
              <a:tr h="370840">
                <a:tc>
                  <a:txBody>
                    <a:bodyPr/>
                    <a:lstStyle/>
                    <a:p>
                      <a:r>
                        <a:rPr lang="nl-NL" dirty="0"/>
                        <a:t>Bekend</a:t>
                      </a:r>
                    </a:p>
                  </a:txBody>
                  <a:tcPr/>
                </a:tc>
                <a:tc>
                  <a:txBody>
                    <a:bodyPr/>
                    <a:lstStyle/>
                    <a:p>
                      <a:r>
                        <a:rPr lang="nl-NL" dirty="0"/>
                        <a:t>Benieuwd</a:t>
                      </a:r>
                    </a:p>
                  </a:txBody>
                  <a:tcPr/>
                </a:tc>
                <a:tc>
                  <a:txBody>
                    <a:bodyPr/>
                    <a:lstStyle/>
                    <a:p>
                      <a:r>
                        <a:rPr lang="nl-NL" dirty="0"/>
                        <a:t>Bewaard</a:t>
                      </a:r>
                    </a:p>
                  </a:txBody>
                  <a:tcPr/>
                </a:tc>
                <a:extLst>
                  <a:ext uri="{0D108BD9-81ED-4DB2-BD59-A6C34878D82A}">
                    <a16:rowId xmlns:a16="http://schemas.microsoft.com/office/drawing/2014/main" val="3580731322"/>
                  </a:ext>
                </a:extLst>
              </a:tr>
              <a:tr h="370840">
                <a:tc>
                  <a:txBody>
                    <a:bodyPr/>
                    <a:lstStyle/>
                    <a:p>
                      <a:r>
                        <a:rPr lang="nl-NL" dirty="0"/>
                        <a:t>Wat</a:t>
                      </a:r>
                      <a:r>
                        <a:rPr lang="nl-NL" baseline="0" dirty="0"/>
                        <a:t> wist je al?</a:t>
                      </a:r>
                      <a:endParaRPr lang="nl-NL" dirty="0"/>
                    </a:p>
                  </a:txBody>
                  <a:tcPr/>
                </a:tc>
                <a:tc>
                  <a:txBody>
                    <a:bodyPr/>
                    <a:lstStyle/>
                    <a:p>
                      <a:r>
                        <a:rPr lang="nl-NL" dirty="0"/>
                        <a:t>Wat</a:t>
                      </a:r>
                      <a:r>
                        <a:rPr lang="nl-NL" baseline="0" dirty="0"/>
                        <a:t> zou je nog meer over dit onderwerp willen weten?</a:t>
                      </a:r>
                    </a:p>
                    <a:p>
                      <a:endParaRPr lang="nl-NL" baseline="0" dirty="0"/>
                    </a:p>
                    <a:p>
                      <a:r>
                        <a:rPr lang="nl-NL" baseline="0" dirty="0"/>
                        <a:t>Wat voor soort teksten zou je graag analyseren?</a:t>
                      </a:r>
                      <a:endParaRPr lang="nl-NL" dirty="0"/>
                    </a:p>
                  </a:txBody>
                  <a:tcPr/>
                </a:tc>
                <a:tc>
                  <a:txBody>
                    <a:bodyPr/>
                    <a:lstStyle/>
                    <a:p>
                      <a:r>
                        <a:rPr lang="nl-NL" dirty="0"/>
                        <a:t>Wat vind je belangrijk om te onthouden?</a:t>
                      </a:r>
                    </a:p>
                    <a:p>
                      <a:endParaRPr lang="nl-NL" dirty="0"/>
                    </a:p>
                  </a:txBody>
                  <a:tcPr/>
                </a:tc>
                <a:extLst>
                  <a:ext uri="{0D108BD9-81ED-4DB2-BD59-A6C34878D82A}">
                    <a16:rowId xmlns:a16="http://schemas.microsoft.com/office/drawing/2014/main" val="4096656598"/>
                  </a:ext>
                </a:extLst>
              </a:tr>
            </a:tbl>
          </a:graphicData>
        </a:graphic>
      </p:graphicFrame>
    </p:spTree>
    <p:extLst>
      <p:ext uri="{BB962C8B-B14F-4D97-AF65-F5344CB8AC3E}">
        <p14:creationId xmlns:p14="http://schemas.microsoft.com/office/powerpoint/2010/main" val="2363554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3, opdracht 1</a:t>
            </a:r>
          </a:p>
        </p:txBody>
      </p:sp>
      <p:sp>
        <p:nvSpPr>
          <p:cNvPr id="3" name="Tijdelijke aanduiding voor inhoud 2"/>
          <p:cNvSpPr>
            <a:spLocks noGrp="1"/>
          </p:cNvSpPr>
          <p:nvPr>
            <p:ph idx="1"/>
          </p:nvPr>
        </p:nvSpPr>
        <p:spPr>
          <a:xfrm>
            <a:off x="2589212" y="1905000"/>
            <a:ext cx="8915400" cy="4648200"/>
          </a:xfrm>
        </p:spPr>
        <p:txBody>
          <a:bodyPr>
            <a:noAutofit/>
          </a:bodyPr>
          <a:lstStyle/>
          <a:p>
            <a:r>
              <a:rPr lang="nl-NL" dirty="0"/>
              <a:t>Je gaat nu zelf een tekst schrijven: een nieuwsbericht of een gedicht.</a:t>
            </a:r>
          </a:p>
          <a:p>
            <a:r>
              <a:rPr lang="nl-NL" dirty="0"/>
              <a:t>Kies uit onderstaande redenen van waaruit je de tekst gaat schrijven.</a:t>
            </a:r>
          </a:p>
          <a:p>
            <a:pPr lvl="1"/>
            <a:r>
              <a:rPr lang="nl-NL" dirty="0"/>
              <a:t>Gevoel uiten.</a:t>
            </a:r>
          </a:p>
          <a:p>
            <a:pPr lvl="1"/>
            <a:r>
              <a:rPr lang="nl-NL" dirty="0"/>
              <a:t>Lezer vermaken.</a:t>
            </a:r>
          </a:p>
          <a:p>
            <a:pPr lvl="1"/>
            <a:r>
              <a:rPr lang="nl-NL" dirty="0"/>
              <a:t>Informeren.</a:t>
            </a:r>
          </a:p>
          <a:p>
            <a:pPr lvl="1"/>
            <a:r>
              <a:rPr lang="nl-NL" dirty="0"/>
              <a:t>Iemand overtuigen van een standpunt.</a:t>
            </a:r>
          </a:p>
          <a:p>
            <a:pPr lvl="1"/>
            <a:r>
              <a:rPr lang="nl-NL" dirty="0"/>
              <a:t>Iets veranderen in de wereld.</a:t>
            </a:r>
          </a:p>
          <a:p>
            <a:endParaRPr lang="nl-NL" dirty="0"/>
          </a:p>
          <a:p>
            <a:r>
              <a:rPr lang="nl-NL" dirty="0"/>
              <a:t>Probeer zo veel mogelijk informatie uit de vorige lessen te verwerken.</a:t>
            </a:r>
          </a:p>
          <a:p>
            <a:r>
              <a:rPr lang="nl-NL" dirty="0"/>
              <a:t>Sluit qua onderwerp aan op de vorige lessen.</a:t>
            </a:r>
          </a:p>
          <a:p>
            <a:r>
              <a:rPr lang="nl-NL" dirty="0"/>
              <a:t>Opdracht: </a:t>
            </a:r>
            <a:r>
              <a:rPr lang="nl-NL" dirty="0">
                <a:hlinkClick r:id="rId2"/>
              </a:rPr>
              <a:t>http://maken.wikiwijs.nl/82777/Effecten_van_taal</a:t>
            </a:r>
            <a:r>
              <a:rPr lang="nl-NL" dirty="0"/>
              <a:t> </a:t>
            </a:r>
          </a:p>
          <a:p>
            <a:pPr marL="0" indent="0">
              <a:buNone/>
            </a:pPr>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Hulplijn: </a:t>
            </a:r>
          </a:p>
          <a:p>
            <a:pPr lvl="1"/>
            <a:r>
              <a:rPr lang="nl-NL" dirty="0"/>
              <a:t>Theorie vergeten? Informatie onder kopje theorie in het lesmateriaal.</a:t>
            </a:r>
          </a:p>
          <a:p>
            <a:pPr lvl="1"/>
            <a:r>
              <a:rPr lang="nl-NL" dirty="0"/>
              <a:t>Vragen stellen mag.</a:t>
            </a:r>
          </a:p>
          <a:p>
            <a:r>
              <a:rPr lang="nl-NL" dirty="0"/>
              <a:t>Lesmateriaal: </a:t>
            </a:r>
            <a:r>
              <a:rPr lang="nl-NL" dirty="0">
                <a:hlinkClick r:id="rId2"/>
              </a:rPr>
              <a:t>http://maken.wikiwijs.nl/82777/Effecten_van_taal</a:t>
            </a:r>
            <a:r>
              <a:rPr lang="nl-NL" dirty="0"/>
              <a:t> </a:t>
            </a:r>
          </a:p>
        </p:txBody>
      </p:sp>
      <p:pic>
        <p:nvPicPr>
          <p:cNvPr id="4" name="Afbeelding 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backgroundMark x1="24599" y1="23239" x2="24599" y2="23239"/>
                        <a14:backgroundMark x1="25668" y1="21831" x2="64706" y2="5634"/>
                        <a14:backgroundMark x1="64706" y1="5634" x2="61497" y2="704"/>
                      </a14:backgroundRemoval>
                    </a14:imgEffect>
                  </a14:imgLayer>
                </a14:imgProps>
              </a:ext>
            </a:extLst>
          </a:blip>
          <a:stretch>
            <a:fillRect/>
          </a:stretch>
        </p:blipFill>
        <p:spPr>
          <a:xfrm>
            <a:off x="9195666" y="151683"/>
            <a:ext cx="2308946" cy="1753317"/>
          </a:xfrm>
          <a:prstGeom prst="ellipse">
            <a:avLst/>
          </a:prstGeom>
          <a:ln>
            <a:noFill/>
          </a:ln>
          <a:effectLst>
            <a:softEdge rad="112500"/>
          </a:effectLst>
        </p:spPr>
      </p:pic>
    </p:spTree>
    <p:extLst>
      <p:ext uri="{BB962C8B-B14F-4D97-AF65-F5344CB8AC3E}">
        <p14:creationId xmlns:p14="http://schemas.microsoft.com/office/powerpoint/2010/main" val="845207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Werkwijze</a:t>
            </a:r>
          </a:p>
        </p:txBody>
      </p:sp>
      <p:graphicFrame>
        <p:nvGraphicFramePr>
          <p:cNvPr id="4" name="Diagram 3"/>
          <p:cNvGraphicFramePr/>
          <p:nvPr>
            <p:extLst>
              <p:ext uri="{D42A27DB-BD31-4B8C-83A1-F6EECF244321}">
                <p14:modId xmlns:p14="http://schemas.microsoft.com/office/powerpoint/2010/main" val="1102371705"/>
              </p:ext>
            </p:extLst>
          </p:nvPr>
        </p:nvGraphicFramePr>
        <p:xfrm>
          <a:off x="2592925" y="1779924"/>
          <a:ext cx="9407236" cy="3623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hthoek 4"/>
          <p:cNvSpPr/>
          <p:nvPr/>
        </p:nvSpPr>
        <p:spPr>
          <a:xfrm>
            <a:off x="2729345" y="5294853"/>
            <a:ext cx="6096000" cy="646331"/>
          </a:xfrm>
          <a:prstGeom prst="rect">
            <a:avLst/>
          </a:prstGeom>
        </p:spPr>
        <p:txBody>
          <a:bodyPr>
            <a:spAutoFit/>
          </a:bodyPr>
          <a:lstStyle/>
          <a:p>
            <a:r>
              <a:rPr lang="nl-NL" dirty="0"/>
              <a:t>Opdracht: </a:t>
            </a:r>
            <a:r>
              <a:rPr lang="nl-NL" dirty="0">
                <a:hlinkClick r:id="rId7"/>
              </a:rPr>
              <a:t>http://maken.wikiwijs.nl/82777/Effecten_van_taal</a:t>
            </a:r>
            <a:r>
              <a:rPr lang="nl-NL" dirty="0"/>
              <a:t> </a:t>
            </a:r>
          </a:p>
        </p:txBody>
      </p:sp>
    </p:spTree>
    <p:extLst>
      <p:ext uri="{BB962C8B-B14F-4D97-AF65-F5344CB8AC3E}">
        <p14:creationId xmlns:p14="http://schemas.microsoft.com/office/powerpoint/2010/main" val="1887488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4, opdracht 1</a:t>
            </a:r>
          </a:p>
        </p:txBody>
      </p:sp>
      <p:sp>
        <p:nvSpPr>
          <p:cNvPr id="3" name="Tijdelijke aanduiding voor inhoud 2"/>
          <p:cNvSpPr>
            <a:spLocks noGrp="1"/>
          </p:cNvSpPr>
          <p:nvPr>
            <p:ph idx="1"/>
          </p:nvPr>
        </p:nvSpPr>
        <p:spPr>
          <a:xfrm>
            <a:off x="2592925" y="1438708"/>
            <a:ext cx="8915400" cy="4911436"/>
          </a:xfrm>
        </p:spPr>
        <p:txBody>
          <a:bodyPr>
            <a:noAutofit/>
          </a:bodyPr>
          <a:lstStyle/>
          <a:p>
            <a:pPr marL="0" indent="0">
              <a:buNone/>
            </a:pPr>
            <a:r>
              <a:rPr lang="nl-NL" dirty="0"/>
              <a:t>Analyse:</a:t>
            </a:r>
          </a:p>
          <a:p>
            <a:r>
              <a:rPr lang="nl-NL" dirty="0"/>
              <a:t>Wat voor soort tekst is dit? </a:t>
            </a:r>
          </a:p>
          <a:p>
            <a:r>
              <a:rPr lang="nl-NL" dirty="0"/>
              <a:t>Wat is het onderwerp van de tekst? </a:t>
            </a:r>
          </a:p>
          <a:p>
            <a:r>
              <a:rPr lang="nl-NL" dirty="0"/>
              <a:t>Welke informatie vind jij het meest interessant en waarom? </a:t>
            </a:r>
          </a:p>
          <a:p>
            <a:r>
              <a:rPr lang="nl-NL" dirty="0"/>
              <a:t>Wat valt je op aan de zinsbouw? </a:t>
            </a:r>
          </a:p>
          <a:p>
            <a:r>
              <a:rPr lang="nl-NL" dirty="0"/>
              <a:t>Wat zou de doelgroep van de tekst zijn (wie zouden het moeten lezen)? </a:t>
            </a:r>
          </a:p>
          <a:p>
            <a:r>
              <a:rPr lang="nl-NL" dirty="0"/>
              <a:t>Zijn er stijlfiguren en vormen van beeldspraak gebruikt?</a:t>
            </a:r>
          </a:p>
          <a:p>
            <a:r>
              <a:rPr lang="nl-NL" dirty="0"/>
              <a:t>Mis je informatie?</a:t>
            </a:r>
          </a:p>
          <a:p>
            <a:endParaRPr lang="nl-NL" dirty="0"/>
          </a:p>
          <a:p>
            <a:pPr marL="0" indent="0">
              <a:buNone/>
            </a:pPr>
            <a:r>
              <a:rPr lang="nl-NL" dirty="0"/>
              <a:t>Geef elkaar tips en tops.</a:t>
            </a:r>
          </a:p>
          <a:p>
            <a:endParaRPr lang="nl-NL" dirty="0"/>
          </a:p>
          <a:p>
            <a:pPr marL="0" indent="0">
              <a:buNone/>
            </a:pPr>
            <a:r>
              <a:rPr lang="nl-NL" dirty="0"/>
              <a:t>Opdracht: </a:t>
            </a:r>
            <a:r>
              <a:rPr lang="nl-NL" dirty="0">
                <a:hlinkClick r:id="rId2"/>
              </a:rPr>
              <a:t>http://maken.wikiwijs.nl/82777/Effecten_van_taal</a:t>
            </a:r>
            <a:r>
              <a:rPr lang="nl-NL" dirty="0"/>
              <a:t> </a:t>
            </a:r>
          </a:p>
          <a:p>
            <a:pPr marL="0" indent="0">
              <a:buNone/>
            </a:pPr>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Hulplijn: </a:t>
            </a:r>
          </a:p>
          <a:p>
            <a:pPr lvl="1"/>
            <a:r>
              <a:rPr lang="nl-NL" dirty="0"/>
              <a:t>Theorie vergeten? Informatie onder kopje theorie in het lesmateriaal.</a:t>
            </a:r>
          </a:p>
          <a:p>
            <a:pPr lvl="1"/>
            <a:r>
              <a:rPr lang="nl-NL" dirty="0"/>
              <a:t>Vragen stellen mag.</a:t>
            </a:r>
          </a:p>
          <a:p>
            <a:r>
              <a:rPr lang="nl-NL" dirty="0"/>
              <a:t>Lesmateriaal: </a:t>
            </a:r>
            <a:r>
              <a:rPr lang="nl-NL" dirty="0">
                <a:hlinkClick r:id="rId2"/>
              </a:rPr>
              <a:t>http://maken.wikiwijs.nl/82777/Effecten_van_taal</a:t>
            </a:r>
            <a:r>
              <a:rPr lang="nl-NL" dirty="0"/>
              <a:t> </a:t>
            </a:r>
          </a:p>
        </p:txBody>
      </p:sp>
      <p:pic>
        <p:nvPicPr>
          <p:cNvPr id="5" name="Afbeelding 4"/>
          <p:cNvPicPr>
            <a:picLocks noChangeAspect="1"/>
          </p:cNvPicPr>
          <p:nvPr/>
        </p:nvPicPr>
        <p:blipFill>
          <a:blip r:embed="rId3"/>
          <a:stretch>
            <a:fillRect/>
          </a:stretch>
        </p:blipFill>
        <p:spPr>
          <a:xfrm>
            <a:off x="9587345" y="4356850"/>
            <a:ext cx="2256559" cy="1993294"/>
          </a:xfrm>
          <a:prstGeom prst="rect">
            <a:avLst/>
          </a:prstGeom>
        </p:spPr>
      </p:pic>
    </p:spTree>
    <p:extLst>
      <p:ext uri="{BB962C8B-B14F-4D97-AF65-F5344CB8AC3E}">
        <p14:creationId xmlns:p14="http://schemas.microsoft.com/office/powerpoint/2010/main" val="69054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Constructieve feedback</a:t>
            </a:r>
          </a:p>
        </p:txBody>
      </p:sp>
      <p:sp>
        <p:nvSpPr>
          <p:cNvPr id="3" name="Tijdelijke aanduiding voor inhoud 2"/>
          <p:cNvSpPr>
            <a:spLocks noGrp="1"/>
          </p:cNvSpPr>
          <p:nvPr>
            <p:ph idx="1"/>
          </p:nvPr>
        </p:nvSpPr>
        <p:spPr>
          <a:xfrm>
            <a:off x="2589212" y="2133600"/>
            <a:ext cx="8915400" cy="4399722"/>
          </a:xfrm>
        </p:spPr>
        <p:txBody>
          <a:bodyPr>
            <a:normAutofit fontScale="92500" lnSpcReduction="20000"/>
          </a:bodyPr>
          <a:lstStyle/>
          <a:p>
            <a:endParaRPr lang="nl-NL" dirty="0"/>
          </a:p>
          <a:p>
            <a:endParaRPr lang="nl-NL" dirty="0"/>
          </a:p>
          <a:p>
            <a:endParaRPr lang="nl-NL" dirty="0"/>
          </a:p>
          <a:p>
            <a:endParaRPr lang="nl-NL" dirty="0"/>
          </a:p>
          <a:p>
            <a:endParaRPr lang="nl-NL" dirty="0"/>
          </a:p>
          <a:p>
            <a:endParaRPr lang="nl-NL" dirty="0"/>
          </a:p>
          <a:p>
            <a:pPr marL="0" indent="0">
              <a:buNone/>
            </a:pPr>
            <a:r>
              <a:rPr lang="nl-NL" dirty="0"/>
              <a:t>Je vormt een belangrijke schakel in het leerproces van jezelf én van de ander.</a:t>
            </a:r>
          </a:p>
          <a:p>
            <a:pPr marL="0" indent="0">
              <a:buNone/>
            </a:pPr>
            <a:r>
              <a:rPr lang="nl-NL" dirty="0"/>
              <a:t> </a:t>
            </a:r>
          </a:p>
          <a:p>
            <a:r>
              <a:rPr lang="nl-NL" dirty="0"/>
              <a:t>Je geeft tips waar een ander zich mee verbeteren kan. Deze zijn concreet, bijvoorbeeld: ik mis de structuur in de tekst. In de inleiding zou je kunnen zeggen waar je tekst over gaat, in de kern vertel je je verhaal en in het slot sluit je af met een samenvatting of conclusie.</a:t>
            </a:r>
          </a:p>
          <a:p>
            <a:r>
              <a:rPr lang="nl-NL" dirty="0"/>
              <a:t>Je geeft complimenten over wat de ander zeker moet blijven doen. Wees ook daarin concreet. Die stijlfiguur die je gebruikt hebt in je gedicht, waarbij je steeds ‘de morgen komt …’  herhaalt, heeft een heel mooi effect.</a:t>
            </a:r>
          </a:p>
          <a:p>
            <a:endParaRPr lang="nl-NL" dirty="0"/>
          </a:p>
          <a:p>
            <a:endParaRPr lang="nl-NL" dirty="0"/>
          </a:p>
        </p:txBody>
      </p:sp>
      <p:pic>
        <p:nvPicPr>
          <p:cNvPr id="5" name="Afbeelding 4"/>
          <p:cNvPicPr>
            <a:picLocks noChangeAspect="1"/>
          </p:cNvPicPr>
          <p:nvPr/>
        </p:nvPicPr>
        <p:blipFill>
          <a:blip r:embed="rId2"/>
          <a:stretch>
            <a:fillRect/>
          </a:stretch>
        </p:blipFill>
        <p:spPr>
          <a:xfrm>
            <a:off x="4405149" y="1456289"/>
            <a:ext cx="3470351" cy="2373589"/>
          </a:xfrm>
          <a:prstGeom prst="rect">
            <a:avLst/>
          </a:prstGeom>
        </p:spPr>
      </p:pic>
    </p:spTree>
    <p:extLst>
      <p:ext uri="{BB962C8B-B14F-4D97-AF65-F5344CB8AC3E}">
        <p14:creationId xmlns:p14="http://schemas.microsoft.com/office/powerpoint/2010/main" val="174547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5" y="597605"/>
            <a:ext cx="8911687" cy="1280890"/>
          </a:xfrm>
        </p:spPr>
        <p:txBody>
          <a:bodyPr/>
          <a:lstStyle/>
          <a:p>
            <a:r>
              <a:rPr lang="nl-NL" dirty="0"/>
              <a:t>Afsluiting</a:t>
            </a:r>
          </a:p>
        </p:txBody>
      </p:sp>
      <p:sp>
        <p:nvSpPr>
          <p:cNvPr id="3" name="Tijdelijke aanduiding voor inhoud 2"/>
          <p:cNvSpPr>
            <a:spLocks noGrp="1"/>
          </p:cNvSpPr>
          <p:nvPr>
            <p:ph idx="1"/>
          </p:nvPr>
        </p:nvSpPr>
        <p:spPr/>
        <p:txBody>
          <a:bodyPr/>
          <a:lstStyle/>
          <a:p>
            <a:r>
              <a:rPr lang="nl-NL" dirty="0"/>
              <a:t>Reflectieformulier invullen.</a:t>
            </a:r>
          </a:p>
          <a:p>
            <a:endParaRPr lang="nl-NL" dirty="0"/>
          </a:p>
          <a:p>
            <a:r>
              <a:rPr lang="nl-NL" dirty="0"/>
              <a:t>Belangrijke conclusies.</a:t>
            </a:r>
          </a:p>
          <a:p>
            <a:endParaRPr lang="nl-NL" dirty="0"/>
          </a:p>
          <a:p>
            <a:r>
              <a:rPr lang="nl-NL" dirty="0"/>
              <a:t>Bruikbaarheid: wat denk je?</a:t>
            </a:r>
          </a:p>
        </p:txBody>
      </p:sp>
      <p:pic>
        <p:nvPicPr>
          <p:cNvPr id="4" name="Afbeelding 3"/>
          <p:cNvPicPr>
            <a:picLocks noChangeAspect="1"/>
          </p:cNvPicPr>
          <p:nvPr/>
        </p:nvPicPr>
        <p:blipFill>
          <a:blip r:embed="rId2"/>
          <a:stretch>
            <a:fillRect/>
          </a:stretch>
        </p:blipFill>
        <p:spPr>
          <a:xfrm>
            <a:off x="8481391" y="998806"/>
            <a:ext cx="2279441" cy="1833740"/>
          </a:xfrm>
          <a:prstGeom prst="rect">
            <a:avLst/>
          </a:prstGeom>
        </p:spPr>
      </p:pic>
      <p:pic>
        <p:nvPicPr>
          <p:cNvPr id="5" name="Afbeelding 4"/>
          <p:cNvPicPr>
            <a:picLocks noChangeAspect="1"/>
          </p:cNvPicPr>
          <p:nvPr/>
        </p:nvPicPr>
        <p:blipFill>
          <a:blip r:embed="rId3">
            <a:extLst>
              <a:ext uri="{BEBA8EAE-BF5A-486C-A8C5-ECC9F3942E4B}">
                <a14:imgProps xmlns:a14="http://schemas.microsoft.com/office/drawing/2010/main">
                  <a14:imgLayer r:embed="rId4">
                    <a14:imgEffect>
                      <a14:backgroundRemoval t="3010" b="64548" l="10000" r="90000">
                        <a14:foregroundMark x1="39333" y1="47826" x2="56333" y2="45151"/>
                      </a14:backgroundRemoval>
                    </a14:imgEffect>
                  </a14:imgLayer>
                </a14:imgProps>
              </a:ext>
            </a:extLst>
          </a:blip>
          <a:stretch>
            <a:fillRect/>
          </a:stretch>
        </p:blipFill>
        <p:spPr>
          <a:xfrm rot="1521761">
            <a:off x="8640703" y="1111509"/>
            <a:ext cx="3093174" cy="3082864"/>
          </a:xfrm>
          <a:prstGeom prst="rect">
            <a:avLst/>
          </a:prstGeom>
        </p:spPr>
      </p:pic>
    </p:spTree>
    <p:extLst>
      <p:ext uri="{BB962C8B-B14F-4D97-AF65-F5344CB8AC3E}">
        <p14:creationId xmlns:p14="http://schemas.microsoft.com/office/powerpoint/2010/main" val="44401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Invloed van woordkeus</a:t>
            </a:r>
          </a:p>
        </p:txBody>
      </p:sp>
      <p:sp>
        <p:nvSpPr>
          <p:cNvPr id="3" name="Tijdelijke aanduiding voor inhoud 2"/>
          <p:cNvSpPr>
            <a:spLocks noGrp="1"/>
          </p:cNvSpPr>
          <p:nvPr>
            <p:ph idx="1"/>
          </p:nvPr>
        </p:nvSpPr>
        <p:spPr/>
        <p:txBody>
          <a:bodyPr/>
          <a:lstStyle/>
          <a:p>
            <a:r>
              <a:rPr lang="nl-NL" dirty="0"/>
              <a:t>Het is </a:t>
            </a:r>
            <a:r>
              <a:rPr lang="nl-NL" b="1" dirty="0"/>
              <a:t>aanbevelenswaardig</a:t>
            </a:r>
            <a:r>
              <a:rPr lang="nl-NL" dirty="0"/>
              <a:t> om je huiswerk te maken.</a:t>
            </a:r>
          </a:p>
          <a:p>
            <a:r>
              <a:rPr lang="nl-NL" dirty="0"/>
              <a:t>Je </a:t>
            </a:r>
            <a:r>
              <a:rPr lang="nl-NL" b="1" dirty="0"/>
              <a:t>moet</a:t>
            </a:r>
            <a:r>
              <a:rPr lang="nl-NL" dirty="0"/>
              <a:t> je huiswerk maken.</a:t>
            </a:r>
          </a:p>
          <a:p>
            <a:r>
              <a:rPr lang="nl-NL" dirty="0"/>
              <a:t>Het </a:t>
            </a:r>
            <a:r>
              <a:rPr lang="nl-NL" b="1" dirty="0"/>
              <a:t>lijkt</a:t>
            </a:r>
            <a:r>
              <a:rPr lang="nl-NL" dirty="0"/>
              <a:t> me </a:t>
            </a:r>
            <a:r>
              <a:rPr lang="nl-NL" b="1" dirty="0"/>
              <a:t>slim</a:t>
            </a:r>
            <a:r>
              <a:rPr lang="nl-NL" dirty="0"/>
              <a:t> om je huiswerk te maken.</a:t>
            </a:r>
          </a:p>
          <a:p>
            <a:r>
              <a:rPr lang="nl-NL" b="1" dirty="0"/>
              <a:t>Zou</a:t>
            </a:r>
            <a:r>
              <a:rPr lang="nl-NL" dirty="0"/>
              <a:t> </a:t>
            </a:r>
            <a:r>
              <a:rPr lang="nl-NL" b="1" dirty="0"/>
              <a:t>je</a:t>
            </a:r>
            <a:r>
              <a:rPr lang="nl-NL" dirty="0"/>
              <a:t> je huiswerk </a:t>
            </a:r>
            <a:r>
              <a:rPr lang="nl-NL" b="1" dirty="0"/>
              <a:t>niet</a:t>
            </a:r>
            <a:r>
              <a:rPr lang="nl-NL" dirty="0"/>
              <a:t> eens maken?</a:t>
            </a:r>
          </a:p>
          <a:p>
            <a:endParaRPr lang="nl-NL" dirty="0"/>
          </a:p>
          <a:p>
            <a:pPr marL="0" indent="0">
              <a:buNone/>
            </a:pPr>
            <a:r>
              <a:rPr lang="nl-NL" dirty="0"/>
              <a:t>Wat is het verschil? Wat is de overeenkomst?</a:t>
            </a:r>
          </a:p>
        </p:txBody>
      </p:sp>
      <p:pic>
        <p:nvPicPr>
          <p:cNvPr id="4" name="Afbeelding 3"/>
          <p:cNvPicPr>
            <a:picLocks noChangeAspect="1"/>
          </p:cNvPicPr>
          <p:nvPr/>
        </p:nvPicPr>
        <p:blipFill>
          <a:blip r:embed="rId2"/>
          <a:stretch>
            <a:fillRect/>
          </a:stretch>
        </p:blipFill>
        <p:spPr>
          <a:xfrm rot="1423189">
            <a:off x="9276446" y="2471665"/>
            <a:ext cx="2127613" cy="2127613"/>
          </a:xfrm>
          <a:prstGeom prst="rect">
            <a:avLst/>
          </a:prstGeom>
        </p:spPr>
      </p:pic>
    </p:spTree>
    <p:extLst>
      <p:ext uri="{BB962C8B-B14F-4D97-AF65-F5344CB8AC3E}">
        <p14:creationId xmlns:p14="http://schemas.microsoft.com/office/powerpoint/2010/main" val="382288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Invloed van beeldspraak</a:t>
            </a:r>
          </a:p>
        </p:txBody>
      </p:sp>
      <p:pic>
        <p:nvPicPr>
          <p:cNvPr id="4" name="Tijdelijke aanduiding voor inhoud 3"/>
          <p:cNvPicPr>
            <a:picLocks noGrp="1" noChangeAspect="1"/>
          </p:cNvPicPr>
          <p:nvPr>
            <p:ph idx="1"/>
          </p:nvPr>
        </p:nvPicPr>
        <p:blipFill>
          <a:blip r:embed="rId2"/>
          <a:stretch>
            <a:fillRect/>
          </a:stretch>
        </p:blipFill>
        <p:spPr>
          <a:xfrm>
            <a:off x="2592925" y="2435932"/>
            <a:ext cx="2190750" cy="1457325"/>
          </a:xfrm>
        </p:spPr>
      </p:pic>
      <p:sp>
        <p:nvSpPr>
          <p:cNvPr id="5" name="Lijnbijschrift 1 4"/>
          <p:cNvSpPr/>
          <p:nvPr/>
        </p:nvSpPr>
        <p:spPr>
          <a:xfrm>
            <a:off x="5573384" y="2435932"/>
            <a:ext cx="2046616" cy="989430"/>
          </a:xfrm>
          <a:prstGeom prst="borderCallout1">
            <a:avLst>
              <a:gd name="adj1" fmla="val 36953"/>
              <a:gd name="adj2" fmla="val 467"/>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Ik kan je wel opeten!</a:t>
            </a:r>
          </a:p>
        </p:txBody>
      </p:sp>
      <p:pic>
        <p:nvPicPr>
          <p:cNvPr id="6" name="Afbeelding 5"/>
          <p:cNvPicPr>
            <a:picLocks noChangeAspect="1"/>
          </p:cNvPicPr>
          <p:nvPr/>
        </p:nvPicPr>
        <p:blipFill>
          <a:blip r:embed="rId3"/>
          <a:stretch>
            <a:fillRect/>
          </a:stretch>
        </p:blipFill>
        <p:spPr>
          <a:xfrm>
            <a:off x="4267736" y="4424190"/>
            <a:ext cx="2007408" cy="1505556"/>
          </a:xfrm>
          <a:prstGeom prst="rect">
            <a:avLst/>
          </a:prstGeom>
        </p:spPr>
      </p:pic>
      <p:sp>
        <p:nvSpPr>
          <p:cNvPr id="7" name="Lijnbijschrift 1 6"/>
          <p:cNvSpPr/>
          <p:nvPr/>
        </p:nvSpPr>
        <p:spPr>
          <a:xfrm>
            <a:off x="1641684" y="4783283"/>
            <a:ext cx="2046616" cy="989430"/>
          </a:xfrm>
          <a:prstGeom prst="borderCallout1">
            <a:avLst>
              <a:gd name="adj1" fmla="val 49556"/>
              <a:gd name="adj2" fmla="val 99302"/>
              <a:gd name="adj3" fmla="val 56490"/>
              <a:gd name="adj4" fmla="val 1288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Kinderkopjes</a:t>
            </a:r>
          </a:p>
        </p:txBody>
      </p:sp>
      <p:pic>
        <p:nvPicPr>
          <p:cNvPr id="8" name="Afbeelding 7"/>
          <p:cNvPicPr>
            <a:picLocks noChangeAspect="1"/>
          </p:cNvPicPr>
          <p:nvPr/>
        </p:nvPicPr>
        <p:blipFill>
          <a:blip r:embed="rId4"/>
          <a:stretch>
            <a:fillRect/>
          </a:stretch>
        </p:blipFill>
        <p:spPr>
          <a:xfrm>
            <a:off x="8536760" y="2221034"/>
            <a:ext cx="2621777" cy="1963039"/>
          </a:xfrm>
          <a:prstGeom prst="rect">
            <a:avLst/>
          </a:prstGeom>
        </p:spPr>
      </p:pic>
      <p:sp>
        <p:nvSpPr>
          <p:cNvPr id="9" name="Lijnbijschrift 1 8"/>
          <p:cNvSpPr/>
          <p:nvPr/>
        </p:nvSpPr>
        <p:spPr>
          <a:xfrm>
            <a:off x="8824340" y="4682253"/>
            <a:ext cx="2046616" cy="989430"/>
          </a:xfrm>
          <a:prstGeom prst="borderCallout1">
            <a:avLst>
              <a:gd name="adj1" fmla="val -853"/>
              <a:gd name="adj2" fmla="val 32284"/>
              <a:gd name="adj3" fmla="val -51330"/>
              <a:gd name="adj4" fmla="val 611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wind huilt</a:t>
            </a:r>
          </a:p>
        </p:txBody>
      </p:sp>
    </p:spTree>
    <p:extLst>
      <p:ext uri="{BB962C8B-B14F-4D97-AF65-F5344CB8AC3E}">
        <p14:creationId xmlns:p14="http://schemas.microsoft.com/office/powerpoint/2010/main" val="1264614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Invloed van zinsvolgorde</a:t>
            </a:r>
          </a:p>
        </p:txBody>
      </p:sp>
      <p:sp>
        <p:nvSpPr>
          <p:cNvPr id="3" name="Tijdelijke aanduiding voor inhoud 2"/>
          <p:cNvSpPr>
            <a:spLocks noGrp="1"/>
          </p:cNvSpPr>
          <p:nvPr>
            <p:ph idx="1"/>
          </p:nvPr>
        </p:nvSpPr>
        <p:spPr/>
        <p:txBody>
          <a:bodyPr/>
          <a:lstStyle/>
          <a:p>
            <a:r>
              <a:rPr lang="nl-NL" dirty="0"/>
              <a:t>Ik ga morgen naar Frankrijk.</a:t>
            </a:r>
          </a:p>
          <a:p>
            <a:r>
              <a:rPr lang="nl-NL" dirty="0"/>
              <a:t>Morgen ga ik naar Frankrijk.</a:t>
            </a:r>
          </a:p>
          <a:p>
            <a:r>
              <a:rPr lang="nl-NL" dirty="0"/>
              <a:t>Ik ga naar Frankrijk, morgen.</a:t>
            </a:r>
          </a:p>
          <a:p>
            <a:endParaRPr lang="nl-NL" dirty="0"/>
          </a:p>
          <a:p>
            <a:endParaRPr lang="nl-NL" dirty="0"/>
          </a:p>
          <a:p>
            <a:pPr marL="0" indent="0">
              <a:buNone/>
            </a:pPr>
            <a:r>
              <a:rPr lang="nl-NL" dirty="0"/>
              <a:t>Wat is het verschil? Wat is de overeenkomst?</a:t>
            </a:r>
          </a:p>
          <a:p>
            <a:endParaRPr lang="nl-NL" dirty="0"/>
          </a:p>
        </p:txBody>
      </p:sp>
    </p:spTree>
    <p:extLst>
      <p:ext uri="{BB962C8B-B14F-4D97-AF65-F5344CB8AC3E}">
        <p14:creationId xmlns:p14="http://schemas.microsoft.com/office/powerpoint/2010/main" val="196733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Invloed van stijlfiguren</a:t>
            </a:r>
          </a:p>
        </p:txBody>
      </p:sp>
      <p:sp>
        <p:nvSpPr>
          <p:cNvPr id="3" name="Tijdelijke aanduiding voor inhoud 2"/>
          <p:cNvSpPr>
            <a:spLocks noGrp="1"/>
          </p:cNvSpPr>
          <p:nvPr>
            <p:ph idx="1"/>
          </p:nvPr>
        </p:nvSpPr>
        <p:spPr/>
        <p:txBody>
          <a:bodyPr/>
          <a:lstStyle/>
          <a:p>
            <a:r>
              <a:rPr lang="nl-NL" dirty="0"/>
              <a:t>De auto heeft een schrammetje opgelopen.</a:t>
            </a:r>
          </a:p>
          <a:p>
            <a:endParaRPr lang="nl-NL" dirty="0"/>
          </a:p>
          <a:p>
            <a:endParaRPr lang="nl-NL" dirty="0"/>
          </a:p>
          <a:p>
            <a:endParaRPr lang="nl-NL" dirty="0"/>
          </a:p>
          <a:p>
            <a:endParaRPr lang="nl-NL" dirty="0"/>
          </a:p>
          <a:p>
            <a:r>
              <a:rPr lang="nl-NL" dirty="0"/>
              <a:t>Je bent mooi, lief, aardig, slim en hulpvaardig.</a:t>
            </a:r>
          </a:p>
          <a:p>
            <a:endParaRPr lang="nl-NL" dirty="0"/>
          </a:p>
          <a:p>
            <a:endParaRPr lang="nl-NL" dirty="0"/>
          </a:p>
          <a:p>
            <a:pPr marL="0" indent="0">
              <a:buNone/>
            </a:pPr>
            <a:r>
              <a:rPr lang="nl-NL" dirty="0"/>
              <a:t>Welke stijlfiguren ken je nog meer?</a:t>
            </a:r>
          </a:p>
        </p:txBody>
      </p:sp>
      <p:pic>
        <p:nvPicPr>
          <p:cNvPr id="4" name="Afbeelding 3"/>
          <p:cNvPicPr>
            <a:picLocks noChangeAspect="1"/>
          </p:cNvPicPr>
          <p:nvPr/>
        </p:nvPicPr>
        <p:blipFill>
          <a:blip r:embed="rId2"/>
          <a:stretch>
            <a:fillRect/>
          </a:stretch>
        </p:blipFill>
        <p:spPr>
          <a:xfrm>
            <a:off x="8876867" y="1690255"/>
            <a:ext cx="2200275" cy="1647825"/>
          </a:xfrm>
          <a:prstGeom prst="rect">
            <a:avLst/>
          </a:prstGeom>
          <a:ln>
            <a:noFill/>
          </a:ln>
          <a:effectLst>
            <a:outerShdw blurRad="190500" algn="tl" rotWithShape="0">
              <a:srgbClr val="000000">
                <a:alpha val="70000"/>
              </a:srgbClr>
            </a:outerShdw>
          </a:effectLst>
        </p:spPr>
      </p:pic>
      <p:pic>
        <p:nvPicPr>
          <p:cNvPr id="5" name="Afbeelding 4"/>
          <p:cNvPicPr>
            <a:picLocks noChangeAspect="1"/>
          </p:cNvPicPr>
          <p:nvPr/>
        </p:nvPicPr>
        <p:blipFill>
          <a:blip r:embed="rId3"/>
          <a:stretch>
            <a:fillRect/>
          </a:stretch>
        </p:blipFill>
        <p:spPr>
          <a:xfrm>
            <a:off x="8533101" y="4199659"/>
            <a:ext cx="2114550" cy="14097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1613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Invloed van tekststructuur</a:t>
            </a:r>
          </a:p>
        </p:txBody>
      </p:sp>
      <p:pic>
        <p:nvPicPr>
          <p:cNvPr id="4" name="Tijdelijke aanduiding voor inhoud 3"/>
          <p:cNvPicPr>
            <a:picLocks noGrp="1" noChangeAspect="1"/>
          </p:cNvPicPr>
          <p:nvPr>
            <p:ph idx="1"/>
          </p:nvPr>
        </p:nvPicPr>
        <p:blipFill>
          <a:blip r:embed="rId2"/>
          <a:stretch>
            <a:fillRect/>
          </a:stretch>
        </p:blipFill>
        <p:spPr>
          <a:xfrm>
            <a:off x="9056687" y="955675"/>
            <a:ext cx="2447925" cy="2857500"/>
          </a:xfrm>
          <a:prstGeom prst="rect">
            <a:avLst/>
          </a:prstGeom>
          <a:ln>
            <a:noFill/>
          </a:ln>
          <a:effectLst>
            <a:outerShdw blurRad="190500" algn="tl" rotWithShape="0">
              <a:srgbClr val="000000">
                <a:alpha val="70000"/>
              </a:srgbClr>
            </a:outerShdw>
          </a:effectLst>
        </p:spPr>
      </p:pic>
      <p:graphicFrame>
        <p:nvGraphicFramePr>
          <p:cNvPr id="5" name="Diagram 4"/>
          <p:cNvGraphicFramePr/>
          <p:nvPr>
            <p:extLst>
              <p:ext uri="{D42A27DB-BD31-4B8C-83A1-F6EECF244321}">
                <p14:modId xmlns:p14="http://schemas.microsoft.com/office/powerpoint/2010/main" val="730624111"/>
              </p:ext>
            </p:extLst>
          </p:nvPr>
        </p:nvGraphicFramePr>
        <p:xfrm>
          <a:off x="2821709" y="2168236"/>
          <a:ext cx="5227782" cy="3547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ijnbijschrift 1 5"/>
          <p:cNvSpPr/>
          <p:nvPr/>
        </p:nvSpPr>
        <p:spPr>
          <a:xfrm>
            <a:off x="8774761" y="4981478"/>
            <a:ext cx="3011776" cy="734291"/>
          </a:xfrm>
          <a:prstGeom prst="borderCallout1">
            <a:avLst>
              <a:gd name="adj1" fmla="val 31958"/>
              <a:gd name="adj2" fmla="val 407"/>
              <a:gd name="adj3" fmla="val -81840"/>
              <a:gd name="adj4" fmla="val -231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Logica, begrijpelijk.</a:t>
            </a:r>
          </a:p>
        </p:txBody>
      </p:sp>
    </p:spTree>
    <p:extLst>
      <p:ext uri="{BB962C8B-B14F-4D97-AF65-F5344CB8AC3E}">
        <p14:creationId xmlns:p14="http://schemas.microsoft.com/office/powerpoint/2010/main" val="34423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a:t>
            </a:r>
          </a:p>
        </p:txBody>
      </p:sp>
      <p:sp>
        <p:nvSpPr>
          <p:cNvPr id="3" name="Tijdelijke aanduiding voor inhoud 2"/>
          <p:cNvSpPr>
            <a:spLocks noGrp="1"/>
          </p:cNvSpPr>
          <p:nvPr>
            <p:ph idx="1"/>
          </p:nvPr>
        </p:nvSpPr>
        <p:spPr/>
        <p:txBody>
          <a:bodyPr/>
          <a:lstStyle/>
          <a:p>
            <a:pPr marL="0" indent="0">
              <a:buNone/>
            </a:pPr>
            <a:r>
              <a:rPr lang="nl-NL" dirty="0"/>
              <a:t>Je leert:</a:t>
            </a:r>
          </a:p>
          <a:p>
            <a:r>
              <a:rPr lang="nl-NL" dirty="0"/>
              <a:t>- Hoe schrijvers hun woorden kiezen om een bepaald effect te bereiken.</a:t>
            </a:r>
          </a:p>
          <a:p>
            <a:r>
              <a:rPr lang="nl-NL" dirty="0"/>
              <a:t>- Wat het effect van stijlfiguren is in een tekst.</a:t>
            </a:r>
          </a:p>
          <a:p>
            <a:r>
              <a:rPr lang="nl-NL" dirty="0"/>
              <a:t>- Wat het effect van beeldspraak is in een tekst.</a:t>
            </a:r>
          </a:p>
          <a:p>
            <a:r>
              <a:rPr lang="nl-NL" dirty="0"/>
              <a:t>- Wat het effect van de woordvolgorde in de zin is.</a:t>
            </a:r>
          </a:p>
          <a:p>
            <a:r>
              <a:rPr lang="nl-NL" dirty="0"/>
              <a:t>- Hoe schrijvers hun tekst opbouwen en welk effect dat heeft.</a:t>
            </a:r>
          </a:p>
          <a:p>
            <a:r>
              <a:rPr lang="nl-NL" dirty="0"/>
              <a:t>- Het geleerde zelf toe te passen in een eigen tekst.</a:t>
            </a:r>
          </a:p>
          <a:p>
            <a:endParaRPr lang="nl-NL" dirty="0"/>
          </a:p>
        </p:txBody>
      </p:sp>
      <p:pic>
        <p:nvPicPr>
          <p:cNvPr id="4" name="Afbeelding 3"/>
          <p:cNvPicPr>
            <a:picLocks noChangeAspect="1"/>
          </p:cNvPicPr>
          <p:nvPr/>
        </p:nvPicPr>
        <p:blipFill>
          <a:blip r:embed="rId2"/>
          <a:stretch>
            <a:fillRect/>
          </a:stretch>
        </p:blipFill>
        <p:spPr>
          <a:xfrm>
            <a:off x="8146473" y="271838"/>
            <a:ext cx="1868632" cy="1861762"/>
          </a:xfrm>
          <a:prstGeom prst="ellipse">
            <a:avLst/>
          </a:prstGeom>
          <a:ln>
            <a:noFill/>
          </a:ln>
          <a:effectLst>
            <a:softEdge rad="112500"/>
          </a:effectLst>
        </p:spPr>
      </p:pic>
    </p:spTree>
    <p:extLst>
      <p:ext uri="{BB962C8B-B14F-4D97-AF65-F5344CB8AC3E}">
        <p14:creationId xmlns:p14="http://schemas.microsoft.com/office/powerpoint/2010/main" val="157759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Werkwijze</a:t>
            </a:r>
          </a:p>
        </p:txBody>
      </p:sp>
      <p:sp>
        <p:nvSpPr>
          <p:cNvPr id="3" name="Tijdelijke aanduiding voor inhoud 2"/>
          <p:cNvSpPr>
            <a:spLocks noGrp="1"/>
          </p:cNvSpPr>
          <p:nvPr>
            <p:ph idx="1"/>
          </p:nvPr>
        </p:nvSpPr>
        <p:spPr/>
        <p:txBody>
          <a:bodyPr/>
          <a:lstStyle/>
          <a:p>
            <a:r>
              <a:rPr lang="nl-NL" dirty="0"/>
              <a:t>Les 1: tekst analyseren</a:t>
            </a:r>
          </a:p>
          <a:p>
            <a:r>
              <a:rPr lang="nl-NL" dirty="0"/>
              <a:t>Les 2: analyses uitwisselen</a:t>
            </a:r>
          </a:p>
          <a:p>
            <a:r>
              <a:rPr lang="nl-NL" dirty="0"/>
              <a:t>Les 3: tekst schrijven</a:t>
            </a:r>
          </a:p>
          <a:p>
            <a:r>
              <a:rPr lang="nl-NL" dirty="0"/>
              <a:t>Les 4: elkaars tekst analyseren en feedback geven</a:t>
            </a:r>
          </a:p>
        </p:txBody>
      </p:sp>
      <p:pic>
        <p:nvPicPr>
          <p:cNvPr id="4" name="Afbeelding 3"/>
          <p:cNvPicPr>
            <a:picLocks noChangeAspect="1"/>
          </p:cNvPicPr>
          <p:nvPr/>
        </p:nvPicPr>
        <p:blipFill>
          <a:blip r:embed="rId2"/>
          <a:stretch>
            <a:fillRect/>
          </a:stretch>
        </p:blipFill>
        <p:spPr>
          <a:xfrm>
            <a:off x="8016587" y="330777"/>
            <a:ext cx="2857500" cy="2857500"/>
          </a:xfrm>
          <a:prstGeom prst="ellipse">
            <a:avLst/>
          </a:prstGeom>
          <a:ln>
            <a:noFill/>
          </a:ln>
          <a:effectLst>
            <a:softEdge rad="112500"/>
          </a:effectLst>
        </p:spPr>
      </p:pic>
    </p:spTree>
    <p:extLst>
      <p:ext uri="{BB962C8B-B14F-4D97-AF65-F5344CB8AC3E}">
        <p14:creationId xmlns:p14="http://schemas.microsoft.com/office/powerpoint/2010/main" val="134074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1, opdracht 1</a:t>
            </a:r>
          </a:p>
        </p:txBody>
      </p:sp>
      <p:sp>
        <p:nvSpPr>
          <p:cNvPr id="3" name="Tijdelijke aanduiding voor inhoud 2"/>
          <p:cNvSpPr>
            <a:spLocks noGrp="1"/>
          </p:cNvSpPr>
          <p:nvPr>
            <p:ph idx="1"/>
          </p:nvPr>
        </p:nvSpPr>
        <p:spPr>
          <a:xfrm>
            <a:off x="2589212" y="1316182"/>
            <a:ext cx="8915400" cy="5237018"/>
          </a:xfrm>
        </p:spPr>
        <p:txBody>
          <a:bodyPr>
            <a:noAutofit/>
          </a:bodyPr>
          <a:lstStyle/>
          <a:p>
            <a:r>
              <a:rPr lang="nl-NL" dirty="0"/>
              <a:t>Er zijn twee teksten te analyseren. Jij neemt er één voor je rekening.</a:t>
            </a:r>
          </a:p>
          <a:p>
            <a:r>
              <a:rPr lang="nl-NL" dirty="0"/>
              <a:t>Degene die het dichtst bij de deur zit, neemt opdracht 1, de ander opdracht 2.</a:t>
            </a:r>
          </a:p>
          <a:p>
            <a:endParaRPr lang="nl-NL" dirty="0"/>
          </a:p>
          <a:p>
            <a:endParaRPr lang="nl-NL" dirty="0"/>
          </a:p>
          <a:p>
            <a:endParaRPr lang="nl-NL" dirty="0"/>
          </a:p>
          <a:p>
            <a:endParaRPr lang="nl-NL" dirty="0"/>
          </a:p>
          <a:p>
            <a:endParaRPr lang="nl-NL" dirty="0"/>
          </a:p>
          <a:p>
            <a:endParaRPr lang="nl-NL" dirty="0"/>
          </a:p>
          <a:p>
            <a:endParaRPr lang="nl-NL" dirty="0"/>
          </a:p>
          <a:p>
            <a:r>
              <a:rPr lang="nl-NL" dirty="0"/>
              <a:t>Hulplijn: </a:t>
            </a:r>
          </a:p>
          <a:p>
            <a:pPr lvl="1"/>
            <a:r>
              <a:rPr lang="nl-NL" dirty="0"/>
              <a:t>Theorie vergeten? Informatie onder kopje theorie in het lesmateriaal.</a:t>
            </a:r>
          </a:p>
          <a:p>
            <a:pPr lvl="1"/>
            <a:r>
              <a:rPr lang="nl-NL" dirty="0"/>
              <a:t>Vragen stellen mag.</a:t>
            </a:r>
          </a:p>
          <a:p>
            <a:r>
              <a:rPr lang="nl-NL" dirty="0"/>
              <a:t>Lesmateriaal: </a:t>
            </a:r>
            <a:r>
              <a:rPr lang="nl-NL" dirty="0">
                <a:hlinkClick r:id="rId2"/>
              </a:rPr>
              <a:t>http://maken.wikiwijs.nl/82777/Effecten_van_taal</a:t>
            </a:r>
            <a:r>
              <a:rPr lang="nl-NL" dirty="0"/>
              <a:t> </a:t>
            </a:r>
          </a:p>
        </p:txBody>
      </p:sp>
      <p:graphicFrame>
        <p:nvGraphicFramePr>
          <p:cNvPr id="6" name="Diagram 5"/>
          <p:cNvGraphicFramePr/>
          <p:nvPr>
            <p:extLst>
              <p:ext uri="{D42A27DB-BD31-4B8C-83A1-F6EECF244321}">
                <p14:modId xmlns:p14="http://schemas.microsoft.com/office/powerpoint/2010/main" val="2212723152"/>
              </p:ext>
            </p:extLst>
          </p:nvPr>
        </p:nvGraphicFramePr>
        <p:xfrm>
          <a:off x="3671021" y="2320252"/>
          <a:ext cx="6751782" cy="32288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040354"/>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210</TotalTime>
  <Words>857</Words>
  <Application>Microsoft Office PowerPoint</Application>
  <PresentationFormat>Breedbeeld</PresentationFormat>
  <Paragraphs>184</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Century Gothic</vt:lpstr>
      <vt:lpstr>Wingdings 3</vt:lpstr>
      <vt:lpstr>Sliert</vt:lpstr>
      <vt:lpstr>Effecten van taal</vt:lpstr>
      <vt:lpstr>Invloed van woordkeus</vt:lpstr>
      <vt:lpstr>Invloed van beeldspraak</vt:lpstr>
      <vt:lpstr>Invloed van zinsvolgorde</vt:lpstr>
      <vt:lpstr>Invloed van stijlfiguren</vt:lpstr>
      <vt:lpstr>Invloed van tekststructuur</vt:lpstr>
      <vt:lpstr>Doelen</vt:lpstr>
      <vt:lpstr>Werkwijze</vt:lpstr>
      <vt:lpstr>Les 1, opdracht 1</vt:lpstr>
      <vt:lpstr>Les 2, opdracht 2</vt:lpstr>
      <vt:lpstr>Les 2, opdracht 3</vt:lpstr>
      <vt:lpstr>Conclusie</vt:lpstr>
      <vt:lpstr>Les 3, opdracht 1</vt:lpstr>
      <vt:lpstr>Werkwijze</vt:lpstr>
      <vt:lpstr>Les 4, opdracht 1</vt:lpstr>
      <vt:lpstr>Constructieve feedback</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Effecten van taal</dc:title>
  <dc:creator>Anja Schoots</dc:creator>
  <cp:lastModifiedBy>Anja Schoots</cp:lastModifiedBy>
  <cp:revision>21</cp:revision>
  <dcterms:created xsi:type="dcterms:W3CDTF">2016-08-01T09:47:17Z</dcterms:created>
  <dcterms:modified xsi:type="dcterms:W3CDTF">2016-08-01T13:17:45Z</dcterms:modified>
</cp:coreProperties>
</file>